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9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66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рис.1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9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2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3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014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0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1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9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9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9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8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5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3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55" y="1460744"/>
            <a:ext cx="8431088" cy="21122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«Здоровый образ жизни в Вашей семье»</a:t>
            </a:r>
            <a:endParaRPr lang="ru-RU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27584" y="20584"/>
            <a:ext cx="7488832" cy="1032152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75»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84168" y="4509120"/>
            <a:ext cx="2448272" cy="216024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Подготовила: 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Старший воспитатель Колесова Елена Николаевна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s://kanzori.ru/wp-content/uploads/2019/10/4c46e402a25aca98d99cef3278de3a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4413096" cy="29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344816" cy="882352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Закаливание организма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18022"/>
            <a:ext cx="47160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FF"/>
                </a:solidFill>
              </a:rPr>
              <a:t>   </a:t>
            </a:r>
            <a:r>
              <a:rPr lang="ru-RU" sz="2400" b="1" i="1" dirty="0" smtClean="0">
                <a:solidFill>
                  <a:srgbClr val="6600FF"/>
                </a:solidFill>
              </a:rPr>
              <a:t>Закаливание</a:t>
            </a:r>
            <a:r>
              <a:rPr lang="ru-RU" sz="2400" dirty="0" smtClean="0">
                <a:solidFill>
                  <a:srgbClr val="6600FF"/>
                </a:solidFill>
              </a:rPr>
              <a:t> — это повышение устойчивости организма к неблагоприятному воздействию ряда факторов окружающей среды (например, низкой или высокой температуры) путем систематического воздействия на организм этих факторов.</a:t>
            </a:r>
          </a:p>
          <a:p>
            <a:r>
              <a:rPr lang="ru-RU" sz="2400" dirty="0" smtClean="0">
                <a:solidFill>
                  <a:srgbClr val="6600FF"/>
                </a:solidFill>
              </a:rPr>
              <a:t>В основе закаливания лежит способность организма человека приспосабливаться к меняющимся условиям окружающей среды.</a:t>
            </a:r>
          </a:p>
          <a:p>
            <a:endParaRPr lang="ru-RU" dirty="0"/>
          </a:p>
        </p:txBody>
      </p:sp>
      <p:pic>
        <p:nvPicPr>
          <p:cNvPr id="3074" name="Picture 2" descr="https://coream.ru/wp-content/uploads/f/4/e/f4e64caf25df462581be6f2fb4988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101014" cy="27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 средства личной гигиены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Макс\Desktop\671737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" y="980728"/>
            <a:ext cx="4572000" cy="5655865"/>
          </a:xfrm>
          <a:prstGeom prst="rect">
            <a:avLst/>
          </a:prstGeom>
          <a:noFill/>
        </p:spPr>
      </p:pic>
      <p:pic>
        <p:nvPicPr>
          <p:cNvPr id="7172" name="Picture 4" descr="C:\Users\Макс\Desktop\901036-9906d648cb84b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6610"/>
            <a:ext cx="4223080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1752"/>
            <a:ext cx="8640960" cy="830997"/>
          </a:xfrm>
          <a:prstGeom prst="rect">
            <a:avLst/>
          </a:prstGeom>
          <a:noFill/>
          <a:effectLst>
            <a:glow rad="101600">
              <a:srgbClr val="00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Главное в здоровом образе жизни — это активное творение здоровья, включая все его компоненты.</a:t>
            </a:r>
            <a:endParaRPr lang="ru-RU" sz="2400" b="1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100" name="Picture 4" descr="https://cont.ws/uploads/posts/1504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2749"/>
            <a:ext cx="62388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olshebnoeslovo.ru/uploads/posts/2017-11/7e854748b2120b7087417b1eb2c5cb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" y="0"/>
            <a:ext cx="9140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44" y="332656"/>
            <a:ext cx="8229600" cy="852704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</a:t>
            </a:r>
            <a:endParaRPr lang="ru-RU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индивидуальная система поведения человека, обеспечивающая ему физическое, душевное и социальное благополучие в реальной окружающей среде  и активное долголетие.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 создает наилучшие условия для нормального течения физиологических и психических процессов, что снижает вероятность различных заболеваний и увеличивает продолжительность жизни человека.</a:t>
            </a:r>
          </a:p>
          <a:p>
            <a:endParaRPr lang="ru-RU" dirty="0"/>
          </a:p>
        </p:txBody>
      </p:sp>
      <p:pic>
        <p:nvPicPr>
          <p:cNvPr id="2050" name="Picture 2" descr="https://healthy-life.ru/wp-content/uploads/2020/04/20200413-%D0%B2%D0%BE%D1%81%D0%B5%D0%BC%D1%8C-%D0%BF%D1%80%D0%B8%D0%BD%D1%86%D0%B8%D0%BF%D0%BE%D0%B2-%D0%B7%D0%BE%D0%B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997948"/>
            <a:ext cx="4032449" cy="2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05872" cy="882352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Здоровье человека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3419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</a:t>
            </a:r>
            <a:r>
              <a:rPr lang="ru-RU" sz="2400" dirty="0" smtClean="0">
                <a:solidFill>
                  <a:srgbClr val="7030A0"/>
                </a:solidFill>
              </a:rPr>
              <a:t>– это состояние полного духовного, физического и социального благополучия, а не только отсутствие болезней и физических дефектов.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 Здоровье – это непременное условие благополучия человека и его счастья.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Макс\Desktop\773152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376" y="1340768"/>
            <a:ext cx="5169392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88" y="260648"/>
            <a:ext cx="6717432" cy="1143000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оказывающие влияние на здоровье человека</a:t>
            </a:r>
            <a:endParaRPr lang="ru-RU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А) Наследственность (≈ 20%)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Б) Влияние окружающей среды в местах проживания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(≈ 20%)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В) Влияние медицинского обслуживания на здоровье человека (≈ 10%)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Г) Влияние образа жизни человека на его здоровье (≈ 50%).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73278675"/>
              </p:ext>
            </p:extLst>
          </p:nvPr>
        </p:nvGraphicFramePr>
        <p:xfrm>
          <a:off x="755576" y="3717032"/>
          <a:ext cx="53285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rasler.ru/wp-content/uploads/2019/05/%D0%9A%D0%B0%D1%80%D1%82%D0%B8%D0%BD%D0%BA%D0%B0-%D0%B4%D0%BB%D1%8F-%D0%B4%D0%B5%D1%82%D0%B5%D0%B9-%D0%BE-%D0%B7%D0%B4%D0%BE%D1%80%D0%BE%D0%B2%D0%BE%D0%BC-%D0%BE%D0%B1%D1%80%D0%B0%D0%B7%D0%B5-%D0%B6%D0%B8%D0%B7%D0%BD%D0%B8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358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4042792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976664" cy="5085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Вся жизнь человека проходит в режиме распределения времени, частично вынужденного, связанного с общественно необходимой деятельностью, частично по индивидуальному плану.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Так, например, режим дня  школьника определен учебным планом занятий в школе, режим военнослужащего — распорядком дня, утвержденным командиром воинской части, режим работающего человека — началом и концом рабочего дня.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Таким образом, режим — это установленный распорядок жизни человека, который включает в себя труд, питание, отдых и сон.</a:t>
            </a:r>
          </a:p>
          <a:p>
            <a:endParaRPr lang="ru-RU" dirty="0"/>
          </a:p>
        </p:txBody>
      </p:sp>
      <p:pic>
        <p:nvPicPr>
          <p:cNvPr id="1026" name="Picture 2" descr="C:\Users\Макс\Desktop\petuk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154" y="2636912"/>
            <a:ext cx="336584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питание и его значение для здоровья</a:t>
            </a:r>
            <a:endParaRPr lang="ru-R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43" y="1300824"/>
            <a:ext cx="33478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b="1" i="1" dirty="0" smtClean="0">
                <a:solidFill>
                  <a:srgbClr val="FF0000"/>
                </a:solidFill>
              </a:rPr>
              <a:t>   </a:t>
            </a:r>
            <a:r>
              <a:rPr lang="ru-RU" sz="2000" b="1" i="1" dirty="0" smtClean="0">
                <a:solidFill>
                  <a:srgbClr val="FF0000"/>
                </a:solidFill>
              </a:rPr>
              <a:t>Рациональное питание </a:t>
            </a:r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ru-RU" sz="2000" dirty="0" smtClean="0">
                <a:solidFill>
                  <a:srgbClr val="FF0000"/>
                </a:solidFill>
              </a:rPr>
              <a:t>это питание человека, которое учитывает его физиологические потребности в энергетической ценности, полезных питательных веществах (белки, жиры, углеводы, витамины, минералы, микроэлементы, другие полезные вещества) основываясь на данных о возрасте, заболеваниях, физической активности, занятости, окружающей среде.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Макс\Desktop\97489961_piram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100" y="1854428"/>
            <a:ext cx="4060179" cy="4366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FF"/>
                </a:solidFill>
              </a:rPr>
              <a:t>   </a:t>
            </a:r>
            <a:r>
              <a:rPr lang="ru-RU" sz="2200" dirty="0" smtClean="0">
                <a:solidFill>
                  <a:srgbClr val="6600FF"/>
                </a:solidFill>
              </a:rPr>
              <a:t>Здоровье человека зависит от того, сколько человек получает энергии и сколько он ее расходует и как гармонично при этом работают все его органы, обеспечивая необходимый уровень жизнедеятельности.</a:t>
            </a:r>
          </a:p>
          <a:p>
            <a:r>
              <a:rPr lang="ru-RU" sz="2200" dirty="0" smtClean="0">
                <a:solidFill>
                  <a:srgbClr val="6600FF"/>
                </a:solidFill>
              </a:rPr>
              <a:t>   Для того чтобы питание отвечало требованиям здорового образа жизни, оно должно обеспечивать организм всеми необходимыми пищевыми элементами в необходимом количестве и нужном сочетании.</a:t>
            </a:r>
            <a:endParaRPr lang="ru-RU" sz="2200" dirty="0">
              <a:solidFill>
                <a:srgbClr val="6600FF"/>
              </a:solidFill>
            </a:endParaRPr>
          </a:p>
        </p:txBody>
      </p:sp>
      <p:pic>
        <p:nvPicPr>
          <p:cNvPr id="4098" name="Picture 2" descr="C:\Users\Макс\Desktop\cNuJlUOBf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323528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двигательной активности  на здоровье человека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23528"/>
            <a:ext cx="5040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b="1" i="1" dirty="0" smtClean="0">
                <a:solidFill>
                  <a:srgbClr val="6600FF"/>
                </a:solidFill>
              </a:rPr>
              <a:t>Двигательная активность </a:t>
            </a:r>
            <a:r>
              <a:rPr lang="ru-RU" sz="2400" dirty="0" smtClean="0">
                <a:solidFill>
                  <a:srgbClr val="6600FF"/>
                </a:solidFill>
              </a:rPr>
              <a:t>— это любая мышечная активность, позволяющая поддерживать хорошую физическую форму, улучшать самочувствие, обеспечивать прилив энергии, дающей дополнительный стимул жизни.</a:t>
            </a:r>
          </a:p>
          <a:p>
            <a:r>
              <a:rPr lang="ru-RU" sz="2400" dirty="0" smtClean="0">
                <a:solidFill>
                  <a:srgbClr val="6600FF"/>
                </a:solidFill>
              </a:rPr>
              <a:t>   Физическая культура оказывает важное воздействие на умение человека приспосабливаться к внезапным и сильным функциональным колебаниям.</a:t>
            </a:r>
          </a:p>
          <a:p>
            <a:endParaRPr lang="ru-RU" dirty="0"/>
          </a:p>
        </p:txBody>
      </p:sp>
      <p:pic>
        <p:nvPicPr>
          <p:cNvPr id="5122" name="Picture 2" descr="C:\Users\Макс\Desktop\ar123107979987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62637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490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«Здоровый образ жизни в Вашей семье»</vt:lpstr>
      <vt:lpstr>Здоровый образ жизни</vt:lpstr>
      <vt:lpstr>Здоровье человека</vt:lpstr>
      <vt:lpstr>Факторы, оказывающие влияние на здоровье человека</vt:lpstr>
      <vt:lpstr>Презентация PowerPoint</vt:lpstr>
      <vt:lpstr> Режим дня</vt:lpstr>
      <vt:lpstr>Рациональное питание и его значение для здоровья</vt:lpstr>
      <vt:lpstr>Презентация PowerPoint</vt:lpstr>
      <vt:lpstr>Влияние двигательной активности  на здоровье человека</vt:lpstr>
      <vt:lpstr>Закаливание организма</vt:lpstr>
      <vt:lpstr>Правила и средства личной гигиены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«Здоровый образ жизни и его составляющие».</dc:title>
  <dc:creator>Макс</dc:creator>
  <cp:lastModifiedBy>Колесова</cp:lastModifiedBy>
  <cp:revision>21</cp:revision>
  <dcterms:created xsi:type="dcterms:W3CDTF">2013-09-16T14:37:41Z</dcterms:created>
  <dcterms:modified xsi:type="dcterms:W3CDTF">2021-12-29T07:58:51Z</dcterms:modified>
</cp:coreProperties>
</file>