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96" r:id="rId2"/>
    <p:sldId id="297" r:id="rId3"/>
    <p:sldId id="299" r:id="rId4"/>
    <p:sldId id="304" r:id="rId5"/>
    <p:sldId id="300" r:id="rId6"/>
    <p:sldId id="301" r:id="rId7"/>
    <p:sldId id="302" r:id="rId8"/>
    <p:sldId id="305" r:id="rId9"/>
    <p:sldId id="306" r:id="rId10"/>
    <p:sldId id="310" r:id="rId11"/>
    <p:sldId id="308" r:id="rId12"/>
    <p:sldId id="311" r:id="rId13"/>
    <p:sldId id="307" r:id="rId14"/>
    <p:sldId id="312" r:id="rId15"/>
    <p:sldId id="313" r:id="rId16"/>
    <p:sldId id="314" r:id="rId17"/>
    <p:sldId id="318" r:id="rId18"/>
    <p:sldId id="316" r:id="rId19"/>
    <p:sldId id="317" r:id="rId20"/>
    <p:sldId id="319" r:id="rId21"/>
    <p:sldId id="320" r:id="rId22"/>
    <p:sldId id="321" r:id="rId23"/>
    <p:sldId id="322" r:id="rId24"/>
    <p:sldId id="323" r:id="rId25"/>
    <p:sldId id="324" r:id="rId26"/>
    <p:sldId id="295" r:id="rId27"/>
    <p:sldId id="257" r:id="rId28"/>
    <p:sldId id="263" r:id="rId29"/>
    <p:sldId id="262" r:id="rId30"/>
    <p:sldId id="261" r:id="rId31"/>
    <p:sldId id="260" r:id="rId32"/>
    <p:sldId id="330" r:id="rId33"/>
    <p:sldId id="267" r:id="rId34"/>
    <p:sldId id="326" r:id="rId35"/>
    <p:sldId id="269" r:id="rId36"/>
    <p:sldId id="32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9A23F7-CE6D-4CBD-AF61-E8186003CD11}" type="doc">
      <dgm:prSet loTypeId="urn:microsoft.com/office/officeart/2005/8/layout/hierarchy3" loCatId="hierarchy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A296B18-6E97-45A9-B08E-E873422BDF44}">
      <dgm:prSet phldrT="[Текст]"/>
      <dgm:spPr/>
      <dgm:t>
        <a:bodyPr/>
        <a:lstStyle/>
        <a:p>
          <a:r>
            <a:rPr lang="ru-RU" dirty="0" smtClean="0"/>
            <a:t>Основные общеобразовательные программы</a:t>
          </a:r>
          <a:endParaRPr lang="ru-RU" dirty="0"/>
        </a:p>
      </dgm:t>
    </dgm:pt>
    <dgm:pt modelId="{AF85F406-581D-4FA5-9BC5-E7E695127245}" type="parTrans" cxnId="{E309EB2A-3A6C-4DCC-B957-5F9D2C1CEB00}">
      <dgm:prSet/>
      <dgm:spPr/>
      <dgm:t>
        <a:bodyPr/>
        <a:lstStyle/>
        <a:p>
          <a:endParaRPr lang="ru-RU"/>
        </a:p>
      </dgm:t>
    </dgm:pt>
    <dgm:pt modelId="{CF3934FB-E08E-4C0F-A754-6F9BA1049549}" type="sibTrans" cxnId="{E309EB2A-3A6C-4DCC-B957-5F9D2C1CEB00}">
      <dgm:prSet/>
      <dgm:spPr/>
      <dgm:t>
        <a:bodyPr/>
        <a:lstStyle/>
        <a:p>
          <a:endParaRPr lang="ru-RU"/>
        </a:p>
      </dgm:t>
    </dgm:pt>
    <dgm:pt modelId="{C6B6342F-B0B5-4C80-A4CB-FB7D5D7EEE9D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</a:rPr>
            <a:t>образовательные программы дошкольного образования</a:t>
          </a:r>
          <a:endParaRPr lang="ru-RU" sz="1400" b="1" dirty="0">
            <a:solidFill>
              <a:srgbClr val="C00000"/>
            </a:solidFill>
          </a:endParaRPr>
        </a:p>
      </dgm:t>
    </dgm:pt>
    <dgm:pt modelId="{7B9BFE5B-5A47-47A6-A9F2-ECAC88991634}" type="parTrans" cxnId="{CF960252-82D6-4C12-86C3-D7FF9B81474A}">
      <dgm:prSet/>
      <dgm:spPr/>
      <dgm:t>
        <a:bodyPr/>
        <a:lstStyle/>
        <a:p>
          <a:endParaRPr lang="ru-RU"/>
        </a:p>
      </dgm:t>
    </dgm:pt>
    <dgm:pt modelId="{2F970330-2D33-403F-8409-C5B8D90EE604}" type="sibTrans" cxnId="{CF960252-82D6-4C12-86C3-D7FF9B81474A}">
      <dgm:prSet/>
      <dgm:spPr/>
      <dgm:t>
        <a:bodyPr/>
        <a:lstStyle/>
        <a:p>
          <a:endParaRPr lang="ru-RU"/>
        </a:p>
      </dgm:t>
    </dgm:pt>
    <dgm:pt modelId="{8B11EA7D-A075-4F0B-80FA-DDEFA2C2E925}">
      <dgm:prSet phldrT="[Текст]"/>
      <dgm:spPr/>
      <dgm:t>
        <a:bodyPr/>
        <a:lstStyle/>
        <a:p>
          <a:r>
            <a:rPr lang="ru-RU" dirty="0" smtClean="0"/>
            <a:t>Основные профессиональные образовательные программы</a:t>
          </a:r>
          <a:endParaRPr lang="ru-RU" dirty="0"/>
        </a:p>
      </dgm:t>
    </dgm:pt>
    <dgm:pt modelId="{A7AED02A-3659-46CF-99E7-205524551551}" type="parTrans" cxnId="{33F89452-187C-4FCA-9464-2D8F7BCAB14C}">
      <dgm:prSet/>
      <dgm:spPr/>
      <dgm:t>
        <a:bodyPr/>
        <a:lstStyle/>
        <a:p>
          <a:endParaRPr lang="ru-RU"/>
        </a:p>
      </dgm:t>
    </dgm:pt>
    <dgm:pt modelId="{49740284-9CCC-49CE-9660-1C9E31ABE623}" type="sibTrans" cxnId="{33F89452-187C-4FCA-9464-2D8F7BCAB14C}">
      <dgm:prSet/>
      <dgm:spPr/>
      <dgm:t>
        <a:bodyPr/>
        <a:lstStyle/>
        <a:p>
          <a:endParaRPr lang="ru-RU"/>
        </a:p>
      </dgm:t>
    </dgm:pt>
    <dgm:pt modelId="{D62E22F5-23F3-464A-9D3A-8836AD27603D}">
      <dgm:prSet phldrT="[Текст]" custT="1"/>
      <dgm:spPr/>
      <dgm:t>
        <a:bodyPr/>
        <a:lstStyle/>
        <a:p>
          <a:r>
            <a:rPr lang="ru-RU" sz="1000" dirty="0" smtClean="0"/>
            <a:t>образовательные программы среднего профессионального образования:</a:t>
          </a:r>
          <a:endParaRPr lang="ru-RU" sz="1000" dirty="0"/>
        </a:p>
      </dgm:t>
    </dgm:pt>
    <dgm:pt modelId="{F6107B6C-CF76-4306-A76D-6546DF57441C}" type="parTrans" cxnId="{943FB80B-368D-4DA2-9EBD-B99A1A85EA53}">
      <dgm:prSet/>
      <dgm:spPr/>
      <dgm:t>
        <a:bodyPr/>
        <a:lstStyle/>
        <a:p>
          <a:endParaRPr lang="ru-RU"/>
        </a:p>
      </dgm:t>
    </dgm:pt>
    <dgm:pt modelId="{0374E6A9-34C5-4E00-8B2A-D6D2E56968DC}" type="sibTrans" cxnId="{943FB80B-368D-4DA2-9EBD-B99A1A85EA53}">
      <dgm:prSet/>
      <dgm:spPr/>
      <dgm:t>
        <a:bodyPr/>
        <a:lstStyle/>
        <a:p>
          <a:endParaRPr lang="ru-RU"/>
        </a:p>
      </dgm:t>
    </dgm:pt>
    <dgm:pt modelId="{D0D5C1B5-2E16-4F59-A76F-8A6643000392}">
      <dgm:prSet phldrT="[Текст]" custT="1"/>
      <dgm:spPr/>
      <dgm:t>
        <a:bodyPr/>
        <a:lstStyle/>
        <a:p>
          <a:r>
            <a:rPr lang="ru-RU" sz="1000" dirty="0" smtClean="0"/>
            <a:t>образовательные программы начального общего образования</a:t>
          </a:r>
          <a:endParaRPr lang="ru-RU" sz="1000" dirty="0"/>
        </a:p>
      </dgm:t>
    </dgm:pt>
    <dgm:pt modelId="{0ECA7EAE-0EAB-4D54-B200-402EDAAE9A75}" type="parTrans" cxnId="{18BF5860-6E4A-4442-87F2-0BC2487ACB49}">
      <dgm:prSet/>
      <dgm:spPr/>
      <dgm:t>
        <a:bodyPr/>
        <a:lstStyle/>
        <a:p>
          <a:endParaRPr lang="ru-RU"/>
        </a:p>
      </dgm:t>
    </dgm:pt>
    <dgm:pt modelId="{6EDB1EA8-C0AA-42AF-9474-ACEF817000AB}" type="sibTrans" cxnId="{18BF5860-6E4A-4442-87F2-0BC2487ACB49}">
      <dgm:prSet/>
      <dgm:spPr/>
      <dgm:t>
        <a:bodyPr/>
        <a:lstStyle/>
        <a:p>
          <a:endParaRPr lang="ru-RU"/>
        </a:p>
      </dgm:t>
    </dgm:pt>
    <dgm:pt modelId="{6DADC952-F87B-4F6A-889E-CCD23FFAD80F}">
      <dgm:prSet phldrT="[Текст]" custT="1"/>
      <dgm:spPr/>
      <dgm:t>
        <a:bodyPr/>
        <a:lstStyle/>
        <a:p>
          <a:r>
            <a:rPr lang="ru-RU" sz="1000" dirty="0" smtClean="0"/>
            <a:t>образовательные программы основного общего образования</a:t>
          </a:r>
          <a:endParaRPr lang="ru-RU" sz="1000" dirty="0"/>
        </a:p>
      </dgm:t>
    </dgm:pt>
    <dgm:pt modelId="{1FE00319-6E66-4E2E-B488-04CAD0F6AD60}" type="parTrans" cxnId="{921CC70A-B3D3-4C8E-9EC5-A7C4858E828B}">
      <dgm:prSet/>
      <dgm:spPr/>
      <dgm:t>
        <a:bodyPr/>
        <a:lstStyle/>
        <a:p>
          <a:endParaRPr lang="ru-RU"/>
        </a:p>
      </dgm:t>
    </dgm:pt>
    <dgm:pt modelId="{039DD702-6C69-418F-8A6A-636531D43BF4}" type="sibTrans" cxnId="{921CC70A-B3D3-4C8E-9EC5-A7C4858E828B}">
      <dgm:prSet/>
      <dgm:spPr/>
      <dgm:t>
        <a:bodyPr/>
        <a:lstStyle/>
        <a:p>
          <a:endParaRPr lang="ru-RU"/>
        </a:p>
      </dgm:t>
    </dgm:pt>
    <dgm:pt modelId="{111DD0BD-9C11-4CBD-A146-41164426A4B7}">
      <dgm:prSet phldrT="[Текст]" custT="1"/>
      <dgm:spPr/>
      <dgm:t>
        <a:bodyPr/>
        <a:lstStyle/>
        <a:p>
          <a:r>
            <a:rPr lang="ru-RU" sz="1000" dirty="0" smtClean="0"/>
            <a:t>образовательные программы среднего общего образования</a:t>
          </a:r>
          <a:endParaRPr lang="ru-RU" sz="1000" dirty="0"/>
        </a:p>
      </dgm:t>
    </dgm:pt>
    <dgm:pt modelId="{51DDC01B-55D6-41EE-80BF-E3010D61C138}" type="parTrans" cxnId="{8659A812-0659-46BD-AC6B-D6B9A9ADDE37}">
      <dgm:prSet/>
      <dgm:spPr/>
      <dgm:t>
        <a:bodyPr/>
        <a:lstStyle/>
        <a:p>
          <a:endParaRPr lang="ru-RU"/>
        </a:p>
      </dgm:t>
    </dgm:pt>
    <dgm:pt modelId="{0D07C136-E957-45FB-BECD-B7F655ADFD8C}" type="sibTrans" cxnId="{8659A812-0659-46BD-AC6B-D6B9A9ADDE37}">
      <dgm:prSet/>
      <dgm:spPr/>
      <dgm:t>
        <a:bodyPr/>
        <a:lstStyle/>
        <a:p>
          <a:endParaRPr lang="ru-RU"/>
        </a:p>
      </dgm:t>
    </dgm:pt>
    <dgm:pt modelId="{028C78F4-86D2-441D-9D76-F887CAA316E0}">
      <dgm:prSet phldrT="[Текст]" custT="1"/>
      <dgm:spPr/>
      <dgm:t>
        <a:bodyPr/>
        <a:lstStyle/>
        <a:p>
          <a:r>
            <a:rPr lang="ru-RU" sz="1000" dirty="0" smtClean="0"/>
            <a:t>образовательные программы высшего образования:</a:t>
          </a:r>
          <a:endParaRPr lang="ru-RU" sz="1000" dirty="0"/>
        </a:p>
      </dgm:t>
    </dgm:pt>
    <dgm:pt modelId="{1E9CF8D8-18FD-4384-A20C-C459546634D6}" type="parTrans" cxnId="{4AD8DA5A-18EA-4A36-886A-358A24214D07}">
      <dgm:prSet/>
      <dgm:spPr/>
      <dgm:t>
        <a:bodyPr/>
        <a:lstStyle/>
        <a:p>
          <a:endParaRPr lang="ru-RU"/>
        </a:p>
      </dgm:t>
    </dgm:pt>
    <dgm:pt modelId="{9D3E4EC1-36CB-44D6-BC5F-5C617F974C0E}" type="sibTrans" cxnId="{4AD8DA5A-18EA-4A36-886A-358A24214D07}">
      <dgm:prSet/>
      <dgm:spPr/>
      <dgm:t>
        <a:bodyPr/>
        <a:lstStyle/>
        <a:p>
          <a:endParaRPr lang="ru-RU"/>
        </a:p>
      </dgm:t>
    </dgm:pt>
    <dgm:pt modelId="{695B2C9B-4E72-4BC8-A32E-460E86B57178}">
      <dgm:prSet phldrT="[Текст]"/>
      <dgm:spPr/>
      <dgm:t>
        <a:bodyPr/>
        <a:lstStyle/>
        <a:p>
          <a:r>
            <a:rPr lang="ru-RU" dirty="0" smtClean="0"/>
            <a:t>Программы профессионального обучения</a:t>
          </a:r>
          <a:endParaRPr lang="ru-RU" dirty="0"/>
        </a:p>
      </dgm:t>
    </dgm:pt>
    <dgm:pt modelId="{58BC649F-B1A8-45F4-B6C2-EA0127FECB61}" type="parTrans" cxnId="{AD74B0D4-FCFC-407E-9385-30FBAEBDF869}">
      <dgm:prSet/>
      <dgm:spPr/>
      <dgm:t>
        <a:bodyPr/>
        <a:lstStyle/>
        <a:p>
          <a:endParaRPr lang="ru-RU"/>
        </a:p>
      </dgm:t>
    </dgm:pt>
    <dgm:pt modelId="{2EFE8B6D-9050-4A81-ABB0-52F2B1B56D77}" type="sibTrans" cxnId="{AD74B0D4-FCFC-407E-9385-30FBAEBDF869}">
      <dgm:prSet/>
      <dgm:spPr/>
      <dgm:t>
        <a:bodyPr/>
        <a:lstStyle/>
        <a:p>
          <a:endParaRPr lang="ru-RU"/>
        </a:p>
      </dgm:t>
    </dgm:pt>
    <dgm:pt modelId="{0AB153A6-880A-488C-9150-82F7786595B3}">
      <dgm:prSet phldrT="[Текст]" custT="1"/>
      <dgm:spPr/>
      <dgm:t>
        <a:bodyPr/>
        <a:lstStyle/>
        <a:p>
          <a:r>
            <a:rPr lang="ru-RU" sz="1000" dirty="0" smtClean="0"/>
            <a:t>программы профессиональной подготовки по профессиям рабочих и должностям служащих,</a:t>
          </a:r>
          <a:endParaRPr lang="ru-RU" sz="1000" dirty="0"/>
        </a:p>
      </dgm:t>
    </dgm:pt>
    <dgm:pt modelId="{6EA5F108-70CB-4FC7-973B-0BB54AF9463E}" type="parTrans" cxnId="{3A890BFA-DA4D-42B6-8D31-BC5AD3A567C6}">
      <dgm:prSet/>
      <dgm:spPr/>
      <dgm:t>
        <a:bodyPr/>
        <a:lstStyle/>
        <a:p>
          <a:endParaRPr lang="ru-RU"/>
        </a:p>
      </dgm:t>
    </dgm:pt>
    <dgm:pt modelId="{96520A9F-A504-4D88-88F9-7E11DBE0F53A}" type="sibTrans" cxnId="{3A890BFA-DA4D-42B6-8D31-BC5AD3A567C6}">
      <dgm:prSet/>
      <dgm:spPr/>
      <dgm:t>
        <a:bodyPr/>
        <a:lstStyle/>
        <a:p>
          <a:endParaRPr lang="ru-RU"/>
        </a:p>
      </dgm:t>
    </dgm:pt>
    <dgm:pt modelId="{A3385445-2663-4A76-952A-576223DCFF76}">
      <dgm:prSet phldrT="[Текст]" custT="1"/>
      <dgm:spPr/>
      <dgm:t>
        <a:bodyPr/>
        <a:lstStyle/>
        <a:p>
          <a:r>
            <a:rPr lang="ru-RU" sz="1000" dirty="0" smtClean="0"/>
            <a:t>программы переподготовки рабочих и служащих,</a:t>
          </a:r>
          <a:endParaRPr lang="ru-RU" sz="1000" dirty="0"/>
        </a:p>
      </dgm:t>
    </dgm:pt>
    <dgm:pt modelId="{A934B56B-055D-4E6B-81DA-52897D144C7A}" type="parTrans" cxnId="{FF52804C-168C-4A14-85E0-8AF8B5A445D7}">
      <dgm:prSet/>
      <dgm:spPr/>
      <dgm:t>
        <a:bodyPr/>
        <a:lstStyle/>
        <a:p>
          <a:endParaRPr lang="ru-RU"/>
        </a:p>
      </dgm:t>
    </dgm:pt>
    <dgm:pt modelId="{4FF149CB-8727-4D56-B0BF-FB63662FD8B2}" type="sibTrans" cxnId="{FF52804C-168C-4A14-85E0-8AF8B5A445D7}">
      <dgm:prSet/>
      <dgm:spPr/>
      <dgm:t>
        <a:bodyPr/>
        <a:lstStyle/>
        <a:p>
          <a:endParaRPr lang="ru-RU"/>
        </a:p>
      </dgm:t>
    </dgm:pt>
    <dgm:pt modelId="{EFDFBF52-349C-48A2-8D83-3D48FB418CE6}">
      <dgm:prSet phldrT="[Текст]" custT="1"/>
      <dgm:spPr/>
      <dgm:t>
        <a:bodyPr/>
        <a:lstStyle/>
        <a:p>
          <a:r>
            <a:rPr lang="ru-RU" sz="1000" dirty="0" smtClean="0"/>
            <a:t>программы повышения квалификации рабочих и служащих</a:t>
          </a:r>
          <a:endParaRPr lang="ru-RU" sz="1000" dirty="0"/>
        </a:p>
      </dgm:t>
    </dgm:pt>
    <dgm:pt modelId="{E35229B2-89B2-4C2D-9D10-CA98B6BE7B0B}" type="parTrans" cxnId="{3B5DA13A-6CFB-4402-ABF5-5AE51FE1181F}">
      <dgm:prSet/>
      <dgm:spPr/>
      <dgm:t>
        <a:bodyPr/>
        <a:lstStyle/>
        <a:p>
          <a:endParaRPr lang="ru-RU"/>
        </a:p>
      </dgm:t>
    </dgm:pt>
    <dgm:pt modelId="{D40D62A2-DE13-4E32-909D-1EDE15EBAA59}" type="sibTrans" cxnId="{3B5DA13A-6CFB-4402-ABF5-5AE51FE1181F}">
      <dgm:prSet/>
      <dgm:spPr/>
      <dgm:t>
        <a:bodyPr/>
        <a:lstStyle/>
        <a:p>
          <a:endParaRPr lang="ru-RU"/>
        </a:p>
      </dgm:t>
    </dgm:pt>
    <dgm:pt modelId="{A8D3E6EC-B1F5-4D43-A753-F4ECE6C25637}">
      <dgm:prSet phldrT="[Текст]" custT="1"/>
      <dgm:spPr/>
      <dgm:t>
        <a:bodyPr/>
        <a:lstStyle/>
        <a:p>
          <a:r>
            <a:rPr lang="ru-RU" sz="1000" dirty="0" smtClean="0"/>
            <a:t> программы подготовки квалифицированных рабочих</a:t>
          </a:r>
          <a:endParaRPr lang="ru-RU" sz="1000" dirty="0"/>
        </a:p>
      </dgm:t>
    </dgm:pt>
    <dgm:pt modelId="{A420ED4C-2FD2-48AA-80CF-68D2FF7901AC}" type="parTrans" cxnId="{D00ABC77-74C4-4452-B6E6-6777F0C50EB3}">
      <dgm:prSet/>
      <dgm:spPr/>
      <dgm:t>
        <a:bodyPr/>
        <a:lstStyle/>
        <a:p>
          <a:endParaRPr lang="ru-RU"/>
        </a:p>
      </dgm:t>
    </dgm:pt>
    <dgm:pt modelId="{335D1E40-636D-4BDE-9D71-4817E8FF839E}" type="sibTrans" cxnId="{D00ABC77-74C4-4452-B6E6-6777F0C50EB3}">
      <dgm:prSet/>
      <dgm:spPr/>
      <dgm:t>
        <a:bodyPr/>
        <a:lstStyle/>
        <a:p>
          <a:endParaRPr lang="ru-RU"/>
        </a:p>
      </dgm:t>
    </dgm:pt>
    <dgm:pt modelId="{4DF7E5B0-2BA3-4098-8DC6-CBB1CC13E559}">
      <dgm:prSet phldrT="[Текст]" custT="1"/>
      <dgm:spPr/>
      <dgm:t>
        <a:bodyPr/>
        <a:lstStyle/>
        <a:p>
          <a:r>
            <a:rPr lang="ru-RU" sz="1000" dirty="0" smtClean="0"/>
            <a:t>программы подготовки специалистов среднего звена</a:t>
          </a:r>
          <a:endParaRPr lang="ru-RU" sz="1000" dirty="0"/>
        </a:p>
      </dgm:t>
    </dgm:pt>
    <dgm:pt modelId="{445645E7-C100-46C5-B122-3CC11FA16AAE}" type="parTrans" cxnId="{4E557E98-64FA-4C21-8268-2543E15A7271}">
      <dgm:prSet/>
      <dgm:spPr/>
      <dgm:t>
        <a:bodyPr/>
        <a:lstStyle/>
        <a:p>
          <a:endParaRPr lang="ru-RU"/>
        </a:p>
      </dgm:t>
    </dgm:pt>
    <dgm:pt modelId="{DEF9D344-AA59-4550-A771-9E20A3E0B8B5}" type="sibTrans" cxnId="{4E557E98-64FA-4C21-8268-2543E15A7271}">
      <dgm:prSet/>
      <dgm:spPr/>
      <dgm:t>
        <a:bodyPr/>
        <a:lstStyle/>
        <a:p>
          <a:endParaRPr lang="ru-RU"/>
        </a:p>
      </dgm:t>
    </dgm:pt>
    <dgm:pt modelId="{707EBC0E-5529-4F91-AAB2-AA8064239E2E}">
      <dgm:prSet phldrT="[Текст]" custT="1"/>
      <dgm:spPr/>
      <dgm:t>
        <a:bodyPr/>
        <a:lstStyle/>
        <a:p>
          <a:r>
            <a:rPr lang="ru-RU" sz="1000" dirty="0" smtClean="0"/>
            <a:t>программы </a:t>
          </a:r>
          <a:r>
            <a:rPr lang="ru-RU" sz="1000" dirty="0" err="1" smtClean="0"/>
            <a:t>бакалавриата</a:t>
          </a:r>
          <a:r>
            <a:rPr lang="ru-RU" sz="1000" dirty="0" smtClean="0"/>
            <a:t>,</a:t>
          </a:r>
          <a:endParaRPr lang="ru-RU" sz="1000" dirty="0"/>
        </a:p>
      </dgm:t>
    </dgm:pt>
    <dgm:pt modelId="{86A5BDBC-9BA0-47F9-9AFB-E832D6595C3C}" type="parTrans" cxnId="{325ACB15-E5CC-42E0-9342-517D6218C17C}">
      <dgm:prSet/>
      <dgm:spPr/>
      <dgm:t>
        <a:bodyPr/>
        <a:lstStyle/>
        <a:p>
          <a:endParaRPr lang="ru-RU"/>
        </a:p>
      </dgm:t>
    </dgm:pt>
    <dgm:pt modelId="{1F4C728E-8497-4806-8969-2F7594F49C96}" type="sibTrans" cxnId="{325ACB15-E5CC-42E0-9342-517D6218C17C}">
      <dgm:prSet/>
      <dgm:spPr/>
      <dgm:t>
        <a:bodyPr/>
        <a:lstStyle/>
        <a:p>
          <a:endParaRPr lang="ru-RU"/>
        </a:p>
      </dgm:t>
    </dgm:pt>
    <dgm:pt modelId="{75D06B0D-35F7-419C-B08E-1D69D15EDD3B}">
      <dgm:prSet phldrT="[Текст]" custT="1"/>
      <dgm:spPr/>
      <dgm:t>
        <a:bodyPr/>
        <a:lstStyle/>
        <a:p>
          <a:r>
            <a:rPr lang="ru-RU" sz="1000" dirty="0" smtClean="0"/>
            <a:t>программы подготовки специалиста, программы магистратуры,</a:t>
          </a:r>
          <a:endParaRPr lang="ru-RU" sz="1000" dirty="0"/>
        </a:p>
      </dgm:t>
    </dgm:pt>
    <dgm:pt modelId="{5A75F402-5E55-41DE-AC59-3AD5C5C455B5}" type="parTrans" cxnId="{FB842A12-D32C-46A3-8779-82CE1FE64451}">
      <dgm:prSet/>
      <dgm:spPr/>
      <dgm:t>
        <a:bodyPr/>
        <a:lstStyle/>
        <a:p>
          <a:endParaRPr lang="ru-RU"/>
        </a:p>
      </dgm:t>
    </dgm:pt>
    <dgm:pt modelId="{747D1A55-B0AF-4DAE-803C-C9305E9DF681}" type="sibTrans" cxnId="{FB842A12-D32C-46A3-8779-82CE1FE64451}">
      <dgm:prSet/>
      <dgm:spPr/>
      <dgm:t>
        <a:bodyPr/>
        <a:lstStyle/>
        <a:p>
          <a:endParaRPr lang="ru-RU"/>
        </a:p>
      </dgm:t>
    </dgm:pt>
    <dgm:pt modelId="{B3F2B50B-EAF6-416A-A1D9-31177F04071D}">
      <dgm:prSet phldrT="[Текст]" custT="1"/>
      <dgm:spPr/>
      <dgm:t>
        <a:bodyPr/>
        <a:lstStyle/>
        <a:p>
          <a:endParaRPr lang="ru-RU" sz="1000" dirty="0"/>
        </a:p>
      </dgm:t>
    </dgm:pt>
    <dgm:pt modelId="{835E2186-A5F1-4593-A5DA-4D1073B8E486}" type="parTrans" cxnId="{645E6359-A06F-443D-8C25-6FF90BA6906F}">
      <dgm:prSet/>
      <dgm:spPr/>
      <dgm:t>
        <a:bodyPr/>
        <a:lstStyle/>
        <a:p>
          <a:endParaRPr lang="ru-RU"/>
        </a:p>
      </dgm:t>
    </dgm:pt>
    <dgm:pt modelId="{48AD2484-10B2-42DF-8494-BFC75084EB90}" type="sibTrans" cxnId="{645E6359-A06F-443D-8C25-6FF90BA6906F}">
      <dgm:prSet/>
      <dgm:spPr/>
      <dgm:t>
        <a:bodyPr/>
        <a:lstStyle/>
        <a:p>
          <a:endParaRPr lang="ru-RU"/>
        </a:p>
      </dgm:t>
    </dgm:pt>
    <dgm:pt modelId="{8B9AB070-D738-4C73-BF6B-C65A0EB0D3EA}">
      <dgm:prSet phldrT="[Текст]" custT="1"/>
      <dgm:spPr/>
      <dgm:t>
        <a:bodyPr/>
        <a:lstStyle/>
        <a:p>
          <a:r>
            <a:rPr lang="ru-RU" sz="1000" dirty="0" smtClean="0"/>
            <a:t>программы подготовки научно-педагогических кадров в аспирантуре (адъюнктуре), программы орд натуры, программы </a:t>
          </a:r>
          <a:r>
            <a:rPr lang="ru-RU" sz="1000" dirty="0" err="1" smtClean="0"/>
            <a:t>ассистентуры-стажировки</a:t>
          </a:r>
          <a:endParaRPr lang="ru-RU" sz="1000" dirty="0"/>
        </a:p>
      </dgm:t>
    </dgm:pt>
    <dgm:pt modelId="{49DCD2F5-2945-4CAD-B7C4-EFBA60FBD306}" type="parTrans" cxnId="{859D18C7-7D05-4FAB-A73A-78E596F97D29}">
      <dgm:prSet/>
      <dgm:spPr/>
      <dgm:t>
        <a:bodyPr/>
        <a:lstStyle/>
        <a:p>
          <a:endParaRPr lang="ru-RU"/>
        </a:p>
      </dgm:t>
    </dgm:pt>
    <dgm:pt modelId="{256E23CE-3CD2-4C41-9F99-390C9D5BB4B0}" type="sibTrans" cxnId="{859D18C7-7D05-4FAB-A73A-78E596F97D29}">
      <dgm:prSet/>
      <dgm:spPr/>
      <dgm:t>
        <a:bodyPr/>
        <a:lstStyle/>
        <a:p>
          <a:endParaRPr lang="ru-RU"/>
        </a:p>
      </dgm:t>
    </dgm:pt>
    <dgm:pt modelId="{88C19B5B-5469-46E2-8B1C-97A0962F4895}">
      <dgm:prSet phldrT="[Текст]" custT="1"/>
      <dgm:spPr/>
      <dgm:t>
        <a:bodyPr/>
        <a:lstStyle/>
        <a:p>
          <a:endParaRPr lang="ru-RU" sz="1000" dirty="0"/>
        </a:p>
      </dgm:t>
    </dgm:pt>
    <dgm:pt modelId="{94B4D44A-9E9A-4717-8246-1CD8F0ABBACF}" type="parTrans" cxnId="{EBD7372C-3F3C-4E00-81F9-C003F8BA62BB}">
      <dgm:prSet/>
      <dgm:spPr/>
      <dgm:t>
        <a:bodyPr/>
        <a:lstStyle/>
        <a:p>
          <a:endParaRPr lang="ru-RU"/>
        </a:p>
      </dgm:t>
    </dgm:pt>
    <dgm:pt modelId="{E1D6E2B3-90ED-47B5-BD3C-E2D078D5E285}" type="sibTrans" cxnId="{EBD7372C-3F3C-4E00-81F9-C003F8BA62BB}">
      <dgm:prSet/>
      <dgm:spPr/>
      <dgm:t>
        <a:bodyPr/>
        <a:lstStyle/>
        <a:p>
          <a:endParaRPr lang="ru-RU"/>
        </a:p>
      </dgm:t>
    </dgm:pt>
    <dgm:pt modelId="{4BD5E860-622C-4586-A527-662BF1F01E23}" type="pres">
      <dgm:prSet presAssocID="{869A23F7-CE6D-4CBD-AF61-E8186003CD1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D90820-5A92-435C-ACD1-9A6C3AD831D9}" type="pres">
      <dgm:prSet presAssocID="{2A296B18-6E97-45A9-B08E-E873422BDF44}" presName="root" presStyleCnt="0"/>
      <dgm:spPr/>
      <dgm:t>
        <a:bodyPr/>
        <a:lstStyle/>
        <a:p>
          <a:endParaRPr lang="ru-RU"/>
        </a:p>
      </dgm:t>
    </dgm:pt>
    <dgm:pt modelId="{D8FC66F4-B0CA-4930-A6D0-7150C56BC3B3}" type="pres">
      <dgm:prSet presAssocID="{2A296B18-6E97-45A9-B08E-E873422BDF44}" presName="rootComposite" presStyleCnt="0"/>
      <dgm:spPr/>
      <dgm:t>
        <a:bodyPr/>
        <a:lstStyle/>
        <a:p>
          <a:endParaRPr lang="ru-RU"/>
        </a:p>
      </dgm:t>
    </dgm:pt>
    <dgm:pt modelId="{08FAA780-0C35-4EB4-80C5-ECE52FB7DB0B}" type="pres">
      <dgm:prSet presAssocID="{2A296B18-6E97-45A9-B08E-E873422BDF44}" presName="rootText" presStyleLbl="node1" presStyleIdx="0" presStyleCnt="3" custLinFactNeighborX="-34071" custLinFactNeighborY="-18"/>
      <dgm:spPr/>
      <dgm:t>
        <a:bodyPr/>
        <a:lstStyle/>
        <a:p>
          <a:endParaRPr lang="ru-RU"/>
        </a:p>
      </dgm:t>
    </dgm:pt>
    <dgm:pt modelId="{9C0778B0-EC35-40C4-B12D-EBEFBF62B8C8}" type="pres">
      <dgm:prSet presAssocID="{2A296B18-6E97-45A9-B08E-E873422BDF44}" presName="rootConnector" presStyleLbl="node1" presStyleIdx="0" presStyleCnt="3"/>
      <dgm:spPr/>
      <dgm:t>
        <a:bodyPr/>
        <a:lstStyle/>
        <a:p>
          <a:endParaRPr lang="ru-RU"/>
        </a:p>
      </dgm:t>
    </dgm:pt>
    <dgm:pt modelId="{2E7D72DF-E96C-48BC-9FDB-B609CB5FFFD8}" type="pres">
      <dgm:prSet presAssocID="{2A296B18-6E97-45A9-B08E-E873422BDF44}" presName="childShape" presStyleCnt="0"/>
      <dgm:spPr/>
      <dgm:t>
        <a:bodyPr/>
        <a:lstStyle/>
        <a:p>
          <a:endParaRPr lang="ru-RU"/>
        </a:p>
      </dgm:t>
    </dgm:pt>
    <dgm:pt modelId="{383C93B0-E4BC-42A5-8FBC-9CD836C2A3A7}" type="pres">
      <dgm:prSet presAssocID="{7B9BFE5B-5A47-47A6-A9F2-ECAC88991634}" presName="Name13" presStyleLbl="parChTrans1D2" presStyleIdx="0" presStyleCnt="9"/>
      <dgm:spPr/>
      <dgm:t>
        <a:bodyPr/>
        <a:lstStyle/>
        <a:p>
          <a:endParaRPr lang="ru-RU"/>
        </a:p>
      </dgm:t>
    </dgm:pt>
    <dgm:pt modelId="{5FDEA6C6-C6B1-4DC1-82F5-19EA2BC7FB7E}" type="pres">
      <dgm:prSet presAssocID="{C6B6342F-B0B5-4C80-A4CB-FB7D5D7EEE9D}" presName="childText" presStyleLbl="bgAcc1" presStyleIdx="0" presStyleCnt="9" custScaleX="130721" custScaleY="109746" custLinFactNeighborX="-6246" custLinFactNeighborY="-3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75A3C-C38B-49F3-8B26-440A4FCCA9BD}" type="pres">
      <dgm:prSet presAssocID="{0ECA7EAE-0EAB-4D54-B200-402EDAAE9A75}" presName="Name13" presStyleLbl="parChTrans1D2" presStyleIdx="1" presStyleCnt="9"/>
      <dgm:spPr/>
      <dgm:t>
        <a:bodyPr/>
        <a:lstStyle/>
        <a:p>
          <a:endParaRPr lang="ru-RU"/>
        </a:p>
      </dgm:t>
    </dgm:pt>
    <dgm:pt modelId="{F1B204B8-4B91-45F2-9499-F74AB1321A80}" type="pres">
      <dgm:prSet presAssocID="{D0D5C1B5-2E16-4F59-A76F-8A6643000392}" presName="childText" presStyleLbl="bgAcc1" presStyleIdx="1" presStyleCnt="9" custScaleX="114410" custScaleY="62077" custLinFactNeighborX="-6246" custLinFactNeighborY="-2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316DE0-1C18-476A-8F0E-59B0BC334F44}" type="pres">
      <dgm:prSet presAssocID="{1FE00319-6E66-4E2E-B488-04CAD0F6AD60}" presName="Name13" presStyleLbl="parChTrans1D2" presStyleIdx="2" presStyleCnt="9"/>
      <dgm:spPr/>
      <dgm:t>
        <a:bodyPr/>
        <a:lstStyle/>
        <a:p>
          <a:endParaRPr lang="ru-RU"/>
        </a:p>
      </dgm:t>
    </dgm:pt>
    <dgm:pt modelId="{A3B5DEB5-2536-4547-844F-634C4C356E8C}" type="pres">
      <dgm:prSet presAssocID="{6DADC952-F87B-4F6A-889E-CCD23FFAD80F}" presName="childText" presStyleLbl="bgAcc1" presStyleIdx="2" presStyleCnt="9" custScaleX="118000" custScaleY="61974" custLinFactNeighborX="-10245" custLinFactNeighborY="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1F185-0794-4650-9C76-1B5B7A7B7B22}" type="pres">
      <dgm:prSet presAssocID="{51DDC01B-55D6-41EE-80BF-E3010D61C138}" presName="Name13" presStyleLbl="parChTrans1D2" presStyleIdx="3" presStyleCnt="9"/>
      <dgm:spPr/>
      <dgm:t>
        <a:bodyPr/>
        <a:lstStyle/>
        <a:p>
          <a:endParaRPr lang="ru-RU"/>
        </a:p>
      </dgm:t>
    </dgm:pt>
    <dgm:pt modelId="{AAEEC632-AC88-431E-A332-348A4C46E118}" type="pres">
      <dgm:prSet presAssocID="{111DD0BD-9C11-4CBD-A146-41164426A4B7}" presName="childText" presStyleLbl="bgAcc1" presStyleIdx="3" presStyleCnt="9" custScaleX="116004" custScaleY="69796" custLinFactNeighborX="-10246" custLinFactNeighborY="-3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0519C-8FB3-456F-811F-6A60F128B4A1}" type="pres">
      <dgm:prSet presAssocID="{8B11EA7D-A075-4F0B-80FA-DDEFA2C2E925}" presName="root" presStyleCnt="0"/>
      <dgm:spPr/>
      <dgm:t>
        <a:bodyPr/>
        <a:lstStyle/>
        <a:p>
          <a:endParaRPr lang="ru-RU"/>
        </a:p>
      </dgm:t>
    </dgm:pt>
    <dgm:pt modelId="{191268A9-0405-4351-81F6-C5A3A481A00D}" type="pres">
      <dgm:prSet presAssocID="{8B11EA7D-A075-4F0B-80FA-DDEFA2C2E925}" presName="rootComposite" presStyleCnt="0"/>
      <dgm:spPr/>
      <dgm:t>
        <a:bodyPr/>
        <a:lstStyle/>
        <a:p>
          <a:endParaRPr lang="ru-RU"/>
        </a:p>
      </dgm:t>
    </dgm:pt>
    <dgm:pt modelId="{E45F2B14-3080-4002-A907-F95D87918CCA}" type="pres">
      <dgm:prSet presAssocID="{8B11EA7D-A075-4F0B-80FA-DDEFA2C2E925}" presName="rootText" presStyleLbl="node1" presStyleIdx="1" presStyleCnt="3" custScaleX="117722"/>
      <dgm:spPr/>
      <dgm:t>
        <a:bodyPr/>
        <a:lstStyle/>
        <a:p>
          <a:endParaRPr lang="ru-RU"/>
        </a:p>
      </dgm:t>
    </dgm:pt>
    <dgm:pt modelId="{4C35CF60-DFCF-4786-9A47-0918868DB566}" type="pres">
      <dgm:prSet presAssocID="{8B11EA7D-A075-4F0B-80FA-DDEFA2C2E925}" presName="rootConnector" presStyleLbl="node1" presStyleIdx="1" presStyleCnt="3"/>
      <dgm:spPr/>
      <dgm:t>
        <a:bodyPr/>
        <a:lstStyle/>
        <a:p>
          <a:endParaRPr lang="ru-RU"/>
        </a:p>
      </dgm:t>
    </dgm:pt>
    <dgm:pt modelId="{FCD20107-FAFB-4656-B0EE-67D26D107A8F}" type="pres">
      <dgm:prSet presAssocID="{8B11EA7D-A075-4F0B-80FA-DDEFA2C2E925}" presName="childShape" presStyleCnt="0"/>
      <dgm:spPr/>
      <dgm:t>
        <a:bodyPr/>
        <a:lstStyle/>
        <a:p>
          <a:endParaRPr lang="ru-RU"/>
        </a:p>
      </dgm:t>
    </dgm:pt>
    <dgm:pt modelId="{094B32C6-84EB-4A9C-A866-E1C5EFE6063F}" type="pres">
      <dgm:prSet presAssocID="{F6107B6C-CF76-4306-A76D-6546DF57441C}" presName="Name13" presStyleLbl="parChTrans1D2" presStyleIdx="4" presStyleCnt="9"/>
      <dgm:spPr/>
      <dgm:t>
        <a:bodyPr/>
        <a:lstStyle/>
        <a:p>
          <a:endParaRPr lang="ru-RU"/>
        </a:p>
      </dgm:t>
    </dgm:pt>
    <dgm:pt modelId="{A51BC7BD-F132-4329-B9C1-67A5A38A3D7F}" type="pres">
      <dgm:prSet presAssocID="{D62E22F5-23F3-464A-9D3A-8836AD27603D}" presName="childText" presStyleLbl="bgAcc1" presStyleIdx="4" presStyleCnt="9" custScaleX="156516" custScaleY="113061" custLinFactNeighborX="2943" custLinFactNeighborY="2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46AC9-837E-4014-9417-23A969690545}" type="pres">
      <dgm:prSet presAssocID="{1E9CF8D8-18FD-4384-A20C-C459546634D6}" presName="Name13" presStyleLbl="parChTrans1D2" presStyleIdx="5" presStyleCnt="9"/>
      <dgm:spPr/>
      <dgm:t>
        <a:bodyPr/>
        <a:lstStyle/>
        <a:p>
          <a:endParaRPr lang="ru-RU"/>
        </a:p>
      </dgm:t>
    </dgm:pt>
    <dgm:pt modelId="{37511E98-5052-4D9F-B8D6-D01B4A88BDBB}" type="pres">
      <dgm:prSet presAssocID="{028C78F4-86D2-441D-9D76-F887CAA316E0}" presName="childText" presStyleLbl="bgAcc1" presStyleIdx="5" presStyleCnt="9" custScaleX="152320" custScaleY="173689" custLinFactNeighborX="2943" custLinFactNeighborY="54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81CBF-FF1A-4521-932F-2EAA434B746B}" type="pres">
      <dgm:prSet presAssocID="{695B2C9B-4E72-4BC8-A32E-460E86B57178}" presName="root" presStyleCnt="0"/>
      <dgm:spPr/>
      <dgm:t>
        <a:bodyPr/>
        <a:lstStyle/>
        <a:p>
          <a:endParaRPr lang="ru-RU"/>
        </a:p>
      </dgm:t>
    </dgm:pt>
    <dgm:pt modelId="{970DEBE4-F57C-4DEB-B652-E60E651F91BD}" type="pres">
      <dgm:prSet presAssocID="{695B2C9B-4E72-4BC8-A32E-460E86B57178}" presName="rootComposite" presStyleCnt="0"/>
      <dgm:spPr/>
      <dgm:t>
        <a:bodyPr/>
        <a:lstStyle/>
        <a:p>
          <a:endParaRPr lang="ru-RU"/>
        </a:p>
      </dgm:t>
    </dgm:pt>
    <dgm:pt modelId="{B8699486-844A-4B05-83AC-434070541664}" type="pres">
      <dgm:prSet presAssocID="{695B2C9B-4E72-4BC8-A32E-460E86B57178}" presName="rootText" presStyleLbl="node1" presStyleIdx="2" presStyleCnt="3" custScaleX="95550" custLinFactNeighborX="25805" custLinFactNeighborY="-219"/>
      <dgm:spPr/>
      <dgm:t>
        <a:bodyPr/>
        <a:lstStyle/>
        <a:p>
          <a:endParaRPr lang="ru-RU"/>
        </a:p>
      </dgm:t>
    </dgm:pt>
    <dgm:pt modelId="{0B647C87-33A6-48A0-9A82-737B3F66A994}" type="pres">
      <dgm:prSet presAssocID="{695B2C9B-4E72-4BC8-A32E-460E86B57178}" presName="rootConnector" presStyleLbl="node1" presStyleIdx="2" presStyleCnt="3"/>
      <dgm:spPr/>
      <dgm:t>
        <a:bodyPr/>
        <a:lstStyle/>
        <a:p>
          <a:endParaRPr lang="ru-RU"/>
        </a:p>
      </dgm:t>
    </dgm:pt>
    <dgm:pt modelId="{68375359-A72E-45B8-9AA3-9C0225EE6B8C}" type="pres">
      <dgm:prSet presAssocID="{695B2C9B-4E72-4BC8-A32E-460E86B57178}" presName="childShape" presStyleCnt="0"/>
      <dgm:spPr/>
      <dgm:t>
        <a:bodyPr/>
        <a:lstStyle/>
        <a:p>
          <a:endParaRPr lang="ru-RU"/>
        </a:p>
      </dgm:t>
    </dgm:pt>
    <dgm:pt modelId="{518101FF-57A5-4994-9DAF-C83A809DA2FA}" type="pres">
      <dgm:prSet presAssocID="{6EA5F108-70CB-4FC7-973B-0BB54AF9463E}" presName="Name13" presStyleLbl="parChTrans1D2" presStyleIdx="6" presStyleCnt="9"/>
      <dgm:spPr/>
      <dgm:t>
        <a:bodyPr/>
        <a:lstStyle/>
        <a:p>
          <a:endParaRPr lang="ru-RU"/>
        </a:p>
      </dgm:t>
    </dgm:pt>
    <dgm:pt modelId="{D73E17C8-BD0B-416B-8D6B-38D76D0FBBA9}" type="pres">
      <dgm:prSet presAssocID="{0AB153A6-880A-488C-9150-82F7786595B3}" presName="childText" presStyleLbl="bgAcc1" presStyleIdx="6" presStyleCnt="9" custScaleY="78475" custLinFactNeighborX="29820" custLinFactNeighborY="-8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ABDED-A225-4695-B3C0-E281E136D184}" type="pres">
      <dgm:prSet presAssocID="{A934B56B-055D-4E6B-81DA-52897D144C7A}" presName="Name13" presStyleLbl="parChTrans1D2" presStyleIdx="7" presStyleCnt="9"/>
      <dgm:spPr/>
      <dgm:t>
        <a:bodyPr/>
        <a:lstStyle/>
        <a:p>
          <a:endParaRPr lang="ru-RU"/>
        </a:p>
      </dgm:t>
    </dgm:pt>
    <dgm:pt modelId="{434D966D-117E-4F7A-8912-FABF99D0B9F7}" type="pres">
      <dgm:prSet presAssocID="{A3385445-2663-4A76-952A-576223DCFF76}" presName="childText" presStyleLbl="bgAcc1" presStyleIdx="7" presStyleCnt="9" custScaleY="64746" custLinFactNeighborX="29820" custLinFactNeighborY="-9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79CBD-3BFB-4843-B9E2-A12D2BA3BAF0}" type="pres">
      <dgm:prSet presAssocID="{E35229B2-89B2-4C2D-9D10-CA98B6BE7B0B}" presName="Name13" presStyleLbl="parChTrans1D2" presStyleIdx="8" presStyleCnt="9"/>
      <dgm:spPr/>
      <dgm:t>
        <a:bodyPr/>
        <a:lstStyle/>
        <a:p>
          <a:endParaRPr lang="ru-RU"/>
        </a:p>
      </dgm:t>
    </dgm:pt>
    <dgm:pt modelId="{391504A9-41AE-4E38-A052-574D517CEED1}" type="pres">
      <dgm:prSet presAssocID="{EFDFBF52-349C-48A2-8D83-3D48FB418CE6}" presName="childText" presStyleLbl="bgAcc1" presStyleIdx="8" presStyleCnt="9" custScaleY="64746" custLinFactNeighborX="29820" custLinFactNeighborY="-2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79D4DD-A73C-415F-BA28-A3B611D2CF2D}" type="presOf" srcId="{1E9CF8D8-18FD-4384-A20C-C459546634D6}" destId="{C7C46AC9-837E-4014-9417-23A969690545}" srcOrd="0" destOrd="0" presId="urn:microsoft.com/office/officeart/2005/8/layout/hierarchy3"/>
    <dgm:cxn modelId="{19C53A15-1EAD-4081-B600-66B21DE950BB}" type="presOf" srcId="{D62E22F5-23F3-464A-9D3A-8836AD27603D}" destId="{A51BC7BD-F132-4329-B9C1-67A5A38A3D7F}" srcOrd="0" destOrd="0" presId="urn:microsoft.com/office/officeart/2005/8/layout/hierarchy3"/>
    <dgm:cxn modelId="{19156020-F649-4625-9517-686E9602EFC2}" type="presOf" srcId="{7B9BFE5B-5A47-47A6-A9F2-ECAC88991634}" destId="{383C93B0-E4BC-42A5-8FBC-9CD836C2A3A7}" srcOrd="0" destOrd="0" presId="urn:microsoft.com/office/officeart/2005/8/layout/hierarchy3"/>
    <dgm:cxn modelId="{FB842A12-D32C-46A3-8779-82CE1FE64451}" srcId="{028C78F4-86D2-441D-9D76-F887CAA316E0}" destId="{75D06B0D-35F7-419C-B08E-1D69D15EDD3B}" srcOrd="2" destOrd="0" parTransId="{5A75F402-5E55-41DE-AC59-3AD5C5C455B5}" sibTransId="{747D1A55-B0AF-4DAE-803C-C9305E9DF681}"/>
    <dgm:cxn modelId="{A729C45B-83D7-4F57-9AA0-59CD122C479B}" type="presOf" srcId="{1FE00319-6E66-4E2E-B488-04CAD0F6AD60}" destId="{D5316DE0-1C18-476A-8F0E-59B0BC334F44}" srcOrd="0" destOrd="0" presId="urn:microsoft.com/office/officeart/2005/8/layout/hierarchy3"/>
    <dgm:cxn modelId="{943FB80B-368D-4DA2-9EBD-B99A1A85EA53}" srcId="{8B11EA7D-A075-4F0B-80FA-DDEFA2C2E925}" destId="{D62E22F5-23F3-464A-9D3A-8836AD27603D}" srcOrd="0" destOrd="0" parTransId="{F6107B6C-CF76-4306-A76D-6546DF57441C}" sibTransId="{0374E6A9-34C5-4E00-8B2A-D6D2E56968DC}"/>
    <dgm:cxn modelId="{921CC70A-B3D3-4C8E-9EC5-A7C4858E828B}" srcId="{2A296B18-6E97-45A9-B08E-E873422BDF44}" destId="{6DADC952-F87B-4F6A-889E-CCD23FFAD80F}" srcOrd="2" destOrd="0" parTransId="{1FE00319-6E66-4E2E-B488-04CAD0F6AD60}" sibTransId="{039DD702-6C69-418F-8A6A-636531D43BF4}"/>
    <dgm:cxn modelId="{D98100A4-482A-481F-A4F0-8715F3D59770}" type="presOf" srcId="{A8D3E6EC-B1F5-4D43-A753-F4ECE6C25637}" destId="{A51BC7BD-F132-4329-B9C1-67A5A38A3D7F}" srcOrd="0" destOrd="1" presId="urn:microsoft.com/office/officeart/2005/8/layout/hierarchy3"/>
    <dgm:cxn modelId="{6562DB28-1CB5-4248-9454-5C43FE13BFFD}" type="presOf" srcId="{E35229B2-89B2-4C2D-9D10-CA98B6BE7B0B}" destId="{A7B79CBD-3BFB-4843-B9E2-A12D2BA3BAF0}" srcOrd="0" destOrd="0" presId="urn:microsoft.com/office/officeart/2005/8/layout/hierarchy3"/>
    <dgm:cxn modelId="{D4485512-694B-425B-85D5-5211EFFA9AEC}" type="presOf" srcId="{111DD0BD-9C11-4CBD-A146-41164426A4B7}" destId="{AAEEC632-AC88-431E-A332-348A4C46E118}" srcOrd="0" destOrd="0" presId="urn:microsoft.com/office/officeart/2005/8/layout/hierarchy3"/>
    <dgm:cxn modelId="{5DECDB28-C7E4-4B04-814D-944EEAF27937}" type="presOf" srcId="{0ECA7EAE-0EAB-4D54-B200-402EDAAE9A75}" destId="{40675A3C-C38B-49F3-8B26-440A4FCCA9BD}" srcOrd="0" destOrd="0" presId="urn:microsoft.com/office/officeart/2005/8/layout/hierarchy3"/>
    <dgm:cxn modelId="{859D18C7-7D05-4FAB-A73A-78E596F97D29}" srcId="{028C78F4-86D2-441D-9D76-F887CAA316E0}" destId="{8B9AB070-D738-4C73-BF6B-C65A0EB0D3EA}" srcOrd="4" destOrd="0" parTransId="{49DCD2F5-2945-4CAD-B7C4-EFBA60FBD306}" sibTransId="{256E23CE-3CD2-4C41-9F99-390C9D5BB4B0}"/>
    <dgm:cxn modelId="{C2867DF9-8A54-41EC-BE3F-61FC820DD29E}" type="presOf" srcId="{2A296B18-6E97-45A9-B08E-E873422BDF44}" destId="{9C0778B0-EC35-40C4-B12D-EBEFBF62B8C8}" srcOrd="1" destOrd="0" presId="urn:microsoft.com/office/officeart/2005/8/layout/hierarchy3"/>
    <dgm:cxn modelId="{76591AAA-B087-4D92-AD9A-678CC66EB101}" type="presOf" srcId="{695B2C9B-4E72-4BC8-A32E-460E86B57178}" destId="{B8699486-844A-4B05-83AC-434070541664}" srcOrd="0" destOrd="0" presId="urn:microsoft.com/office/officeart/2005/8/layout/hierarchy3"/>
    <dgm:cxn modelId="{5BE9BB80-8086-4B4C-89AC-330C5B77D1A1}" type="presOf" srcId="{B3F2B50B-EAF6-416A-A1D9-31177F04071D}" destId="{37511E98-5052-4D9F-B8D6-D01B4A88BDBB}" srcOrd="0" destOrd="2" presId="urn:microsoft.com/office/officeart/2005/8/layout/hierarchy3"/>
    <dgm:cxn modelId="{553655A2-DCDE-4293-B8B0-17E4D6484178}" type="presOf" srcId="{8B9AB070-D738-4C73-BF6B-C65A0EB0D3EA}" destId="{37511E98-5052-4D9F-B8D6-D01B4A88BDBB}" srcOrd="0" destOrd="5" presId="urn:microsoft.com/office/officeart/2005/8/layout/hierarchy3"/>
    <dgm:cxn modelId="{CBF4296C-4C45-411C-9419-1E825F0E6B3C}" type="presOf" srcId="{C6B6342F-B0B5-4C80-A4CB-FB7D5D7EEE9D}" destId="{5FDEA6C6-C6B1-4DC1-82F5-19EA2BC7FB7E}" srcOrd="0" destOrd="0" presId="urn:microsoft.com/office/officeart/2005/8/layout/hierarchy3"/>
    <dgm:cxn modelId="{FF52804C-168C-4A14-85E0-8AF8B5A445D7}" srcId="{695B2C9B-4E72-4BC8-A32E-460E86B57178}" destId="{A3385445-2663-4A76-952A-576223DCFF76}" srcOrd="1" destOrd="0" parTransId="{A934B56B-055D-4E6B-81DA-52897D144C7A}" sibTransId="{4FF149CB-8727-4D56-B0BF-FB63662FD8B2}"/>
    <dgm:cxn modelId="{AD33DD89-DDF7-4E46-84EA-8F1610467E75}" type="presOf" srcId="{51DDC01B-55D6-41EE-80BF-E3010D61C138}" destId="{6491F185-0794-4650-9C76-1B5B7A7B7B22}" srcOrd="0" destOrd="0" presId="urn:microsoft.com/office/officeart/2005/8/layout/hierarchy3"/>
    <dgm:cxn modelId="{CF960252-82D6-4C12-86C3-D7FF9B81474A}" srcId="{2A296B18-6E97-45A9-B08E-E873422BDF44}" destId="{C6B6342F-B0B5-4C80-A4CB-FB7D5D7EEE9D}" srcOrd="0" destOrd="0" parTransId="{7B9BFE5B-5A47-47A6-A9F2-ECAC88991634}" sibTransId="{2F970330-2D33-403F-8409-C5B8D90EE604}"/>
    <dgm:cxn modelId="{DAC69A09-753B-49A4-A5D6-F1CD97099334}" type="presOf" srcId="{6EA5F108-70CB-4FC7-973B-0BB54AF9463E}" destId="{518101FF-57A5-4994-9DAF-C83A809DA2FA}" srcOrd="0" destOrd="0" presId="urn:microsoft.com/office/officeart/2005/8/layout/hierarchy3"/>
    <dgm:cxn modelId="{1F649780-37FB-40D4-92EB-956975096204}" type="presOf" srcId="{6DADC952-F87B-4F6A-889E-CCD23FFAD80F}" destId="{A3B5DEB5-2536-4547-844F-634C4C356E8C}" srcOrd="0" destOrd="0" presId="urn:microsoft.com/office/officeart/2005/8/layout/hierarchy3"/>
    <dgm:cxn modelId="{796D052D-1897-488A-B21D-D99E49F2B3F4}" type="presOf" srcId="{4DF7E5B0-2BA3-4098-8DC6-CBB1CC13E559}" destId="{A51BC7BD-F132-4329-B9C1-67A5A38A3D7F}" srcOrd="0" destOrd="2" presId="urn:microsoft.com/office/officeart/2005/8/layout/hierarchy3"/>
    <dgm:cxn modelId="{AD74B0D4-FCFC-407E-9385-30FBAEBDF869}" srcId="{869A23F7-CE6D-4CBD-AF61-E8186003CD11}" destId="{695B2C9B-4E72-4BC8-A32E-460E86B57178}" srcOrd="2" destOrd="0" parTransId="{58BC649F-B1A8-45F4-B6C2-EA0127FECB61}" sibTransId="{2EFE8B6D-9050-4A81-ABB0-52F2B1B56D77}"/>
    <dgm:cxn modelId="{984E11E1-4CED-4223-A987-C3EF5FF5B37D}" type="presOf" srcId="{869A23F7-CE6D-4CBD-AF61-E8186003CD11}" destId="{4BD5E860-622C-4586-A527-662BF1F01E23}" srcOrd="0" destOrd="0" presId="urn:microsoft.com/office/officeart/2005/8/layout/hierarchy3"/>
    <dgm:cxn modelId="{325ACB15-E5CC-42E0-9342-517D6218C17C}" srcId="{028C78F4-86D2-441D-9D76-F887CAA316E0}" destId="{707EBC0E-5529-4F91-AAB2-AA8064239E2E}" srcOrd="0" destOrd="0" parTransId="{86A5BDBC-9BA0-47F9-9AFB-E832D6595C3C}" sibTransId="{1F4C728E-8497-4806-8969-2F7594F49C96}"/>
    <dgm:cxn modelId="{4AD8DA5A-18EA-4A36-886A-358A24214D07}" srcId="{8B11EA7D-A075-4F0B-80FA-DDEFA2C2E925}" destId="{028C78F4-86D2-441D-9D76-F887CAA316E0}" srcOrd="1" destOrd="0" parTransId="{1E9CF8D8-18FD-4384-A20C-C459546634D6}" sibTransId="{9D3E4EC1-36CB-44D6-BC5F-5C617F974C0E}"/>
    <dgm:cxn modelId="{AAD77551-7F56-4153-9F71-D42504623F50}" type="presOf" srcId="{695B2C9B-4E72-4BC8-A32E-460E86B57178}" destId="{0B647C87-33A6-48A0-9A82-737B3F66A994}" srcOrd="1" destOrd="0" presId="urn:microsoft.com/office/officeart/2005/8/layout/hierarchy3"/>
    <dgm:cxn modelId="{232FD49C-0BEC-41BC-A981-A0F70A92876F}" type="presOf" srcId="{707EBC0E-5529-4F91-AAB2-AA8064239E2E}" destId="{37511E98-5052-4D9F-B8D6-D01B4A88BDBB}" srcOrd="0" destOrd="1" presId="urn:microsoft.com/office/officeart/2005/8/layout/hierarchy3"/>
    <dgm:cxn modelId="{228AB6FD-DA9D-4DF9-8F5A-AEA6E56041AF}" type="presOf" srcId="{A934B56B-055D-4E6B-81DA-52897D144C7A}" destId="{F2BABDED-A225-4695-B3C0-E281E136D184}" srcOrd="0" destOrd="0" presId="urn:microsoft.com/office/officeart/2005/8/layout/hierarchy3"/>
    <dgm:cxn modelId="{D00ABC77-74C4-4452-B6E6-6777F0C50EB3}" srcId="{D62E22F5-23F3-464A-9D3A-8836AD27603D}" destId="{A8D3E6EC-B1F5-4D43-A753-F4ECE6C25637}" srcOrd="0" destOrd="0" parTransId="{A420ED4C-2FD2-48AA-80CF-68D2FF7901AC}" sibTransId="{335D1E40-636D-4BDE-9D71-4817E8FF839E}"/>
    <dgm:cxn modelId="{3A890BFA-DA4D-42B6-8D31-BC5AD3A567C6}" srcId="{695B2C9B-4E72-4BC8-A32E-460E86B57178}" destId="{0AB153A6-880A-488C-9150-82F7786595B3}" srcOrd="0" destOrd="0" parTransId="{6EA5F108-70CB-4FC7-973B-0BB54AF9463E}" sibTransId="{96520A9F-A504-4D88-88F9-7E11DBE0F53A}"/>
    <dgm:cxn modelId="{8659A812-0659-46BD-AC6B-D6B9A9ADDE37}" srcId="{2A296B18-6E97-45A9-B08E-E873422BDF44}" destId="{111DD0BD-9C11-4CBD-A146-41164426A4B7}" srcOrd="3" destOrd="0" parTransId="{51DDC01B-55D6-41EE-80BF-E3010D61C138}" sibTransId="{0D07C136-E957-45FB-BECD-B7F655ADFD8C}"/>
    <dgm:cxn modelId="{76AF9B2B-1BA1-48DB-95E2-67719EE5B2BF}" type="presOf" srcId="{75D06B0D-35F7-419C-B08E-1D69D15EDD3B}" destId="{37511E98-5052-4D9F-B8D6-D01B4A88BDBB}" srcOrd="0" destOrd="3" presId="urn:microsoft.com/office/officeart/2005/8/layout/hierarchy3"/>
    <dgm:cxn modelId="{EBD7372C-3F3C-4E00-81F9-C003F8BA62BB}" srcId="{028C78F4-86D2-441D-9D76-F887CAA316E0}" destId="{88C19B5B-5469-46E2-8B1C-97A0962F4895}" srcOrd="3" destOrd="0" parTransId="{94B4D44A-9E9A-4717-8246-1CD8F0ABBACF}" sibTransId="{E1D6E2B3-90ED-47B5-BD3C-E2D078D5E285}"/>
    <dgm:cxn modelId="{3C11C561-3DB9-41AE-850A-8139742EBE11}" type="presOf" srcId="{EFDFBF52-349C-48A2-8D83-3D48FB418CE6}" destId="{391504A9-41AE-4E38-A052-574D517CEED1}" srcOrd="0" destOrd="0" presId="urn:microsoft.com/office/officeart/2005/8/layout/hierarchy3"/>
    <dgm:cxn modelId="{E4ADAFC1-0465-4167-8777-854230B48007}" type="presOf" srcId="{028C78F4-86D2-441D-9D76-F887CAA316E0}" destId="{37511E98-5052-4D9F-B8D6-D01B4A88BDBB}" srcOrd="0" destOrd="0" presId="urn:microsoft.com/office/officeart/2005/8/layout/hierarchy3"/>
    <dgm:cxn modelId="{9F666BF4-9F19-4991-9E38-ED522D4BFAEE}" type="presOf" srcId="{8B11EA7D-A075-4F0B-80FA-DDEFA2C2E925}" destId="{E45F2B14-3080-4002-A907-F95D87918CCA}" srcOrd="0" destOrd="0" presId="urn:microsoft.com/office/officeart/2005/8/layout/hierarchy3"/>
    <dgm:cxn modelId="{645E6359-A06F-443D-8C25-6FF90BA6906F}" srcId="{028C78F4-86D2-441D-9D76-F887CAA316E0}" destId="{B3F2B50B-EAF6-416A-A1D9-31177F04071D}" srcOrd="1" destOrd="0" parTransId="{835E2186-A5F1-4593-A5DA-4D1073B8E486}" sibTransId="{48AD2484-10B2-42DF-8494-BFC75084EB90}"/>
    <dgm:cxn modelId="{68B33FA5-553D-4F6D-9BB0-45FEAE528F0F}" type="presOf" srcId="{F6107B6C-CF76-4306-A76D-6546DF57441C}" destId="{094B32C6-84EB-4A9C-A866-E1C5EFE6063F}" srcOrd="0" destOrd="0" presId="urn:microsoft.com/office/officeart/2005/8/layout/hierarchy3"/>
    <dgm:cxn modelId="{E7F3A0E1-5B8F-404D-B51B-2CC5674FF925}" type="presOf" srcId="{2A296B18-6E97-45A9-B08E-E873422BDF44}" destId="{08FAA780-0C35-4EB4-80C5-ECE52FB7DB0B}" srcOrd="0" destOrd="0" presId="urn:microsoft.com/office/officeart/2005/8/layout/hierarchy3"/>
    <dgm:cxn modelId="{4E557E98-64FA-4C21-8268-2543E15A7271}" srcId="{D62E22F5-23F3-464A-9D3A-8836AD27603D}" destId="{4DF7E5B0-2BA3-4098-8DC6-CBB1CC13E559}" srcOrd="1" destOrd="0" parTransId="{445645E7-C100-46C5-B122-3CC11FA16AAE}" sibTransId="{DEF9D344-AA59-4550-A771-9E20A3E0B8B5}"/>
    <dgm:cxn modelId="{AD461A6C-58C6-4453-8DC5-96FB76B1A5EF}" type="presOf" srcId="{D0D5C1B5-2E16-4F59-A76F-8A6643000392}" destId="{F1B204B8-4B91-45F2-9499-F74AB1321A80}" srcOrd="0" destOrd="0" presId="urn:microsoft.com/office/officeart/2005/8/layout/hierarchy3"/>
    <dgm:cxn modelId="{33F89452-187C-4FCA-9464-2D8F7BCAB14C}" srcId="{869A23F7-CE6D-4CBD-AF61-E8186003CD11}" destId="{8B11EA7D-A075-4F0B-80FA-DDEFA2C2E925}" srcOrd="1" destOrd="0" parTransId="{A7AED02A-3659-46CF-99E7-205524551551}" sibTransId="{49740284-9CCC-49CE-9660-1C9E31ABE623}"/>
    <dgm:cxn modelId="{4008FBB5-D73B-4D16-A0FE-0FC82751C5E2}" type="presOf" srcId="{8B11EA7D-A075-4F0B-80FA-DDEFA2C2E925}" destId="{4C35CF60-DFCF-4786-9A47-0918868DB566}" srcOrd="1" destOrd="0" presId="urn:microsoft.com/office/officeart/2005/8/layout/hierarchy3"/>
    <dgm:cxn modelId="{782CF332-F11E-4CA1-A87F-F856E33678AC}" type="presOf" srcId="{0AB153A6-880A-488C-9150-82F7786595B3}" destId="{D73E17C8-BD0B-416B-8D6B-38D76D0FBBA9}" srcOrd="0" destOrd="0" presId="urn:microsoft.com/office/officeart/2005/8/layout/hierarchy3"/>
    <dgm:cxn modelId="{0A08F423-AF7E-4A41-8004-AECAF560951B}" type="presOf" srcId="{A3385445-2663-4A76-952A-576223DCFF76}" destId="{434D966D-117E-4F7A-8912-FABF99D0B9F7}" srcOrd="0" destOrd="0" presId="urn:microsoft.com/office/officeart/2005/8/layout/hierarchy3"/>
    <dgm:cxn modelId="{18BF5860-6E4A-4442-87F2-0BC2487ACB49}" srcId="{2A296B18-6E97-45A9-B08E-E873422BDF44}" destId="{D0D5C1B5-2E16-4F59-A76F-8A6643000392}" srcOrd="1" destOrd="0" parTransId="{0ECA7EAE-0EAB-4D54-B200-402EDAAE9A75}" sibTransId="{6EDB1EA8-C0AA-42AF-9474-ACEF817000AB}"/>
    <dgm:cxn modelId="{E309EB2A-3A6C-4DCC-B957-5F9D2C1CEB00}" srcId="{869A23F7-CE6D-4CBD-AF61-E8186003CD11}" destId="{2A296B18-6E97-45A9-B08E-E873422BDF44}" srcOrd="0" destOrd="0" parTransId="{AF85F406-581D-4FA5-9BC5-E7E695127245}" sibTransId="{CF3934FB-E08E-4C0F-A754-6F9BA1049549}"/>
    <dgm:cxn modelId="{8A05FA71-C20B-4096-9FD6-2D47A81617E0}" type="presOf" srcId="{88C19B5B-5469-46E2-8B1C-97A0962F4895}" destId="{37511E98-5052-4D9F-B8D6-D01B4A88BDBB}" srcOrd="0" destOrd="4" presId="urn:microsoft.com/office/officeart/2005/8/layout/hierarchy3"/>
    <dgm:cxn modelId="{3B5DA13A-6CFB-4402-ABF5-5AE51FE1181F}" srcId="{695B2C9B-4E72-4BC8-A32E-460E86B57178}" destId="{EFDFBF52-349C-48A2-8D83-3D48FB418CE6}" srcOrd="2" destOrd="0" parTransId="{E35229B2-89B2-4C2D-9D10-CA98B6BE7B0B}" sibTransId="{D40D62A2-DE13-4E32-909D-1EDE15EBAA59}"/>
    <dgm:cxn modelId="{03097619-CDDD-4782-BCE3-90CFF2AC141D}" type="presParOf" srcId="{4BD5E860-622C-4586-A527-662BF1F01E23}" destId="{89D90820-5A92-435C-ACD1-9A6C3AD831D9}" srcOrd="0" destOrd="0" presId="urn:microsoft.com/office/officeart/2005/8/layout/hierarchy3"/>
    <dgm:cxn modelId="{8EAA81F1-517F-4748-B36E-E193297C43D2}" type="presParOf" srcId="{89D90820-5A92-435C-ACD1-9A6C3AD831D9}" destId="{D8FC66F4-B0CA-4930-A6D0-7150C56BC3B3}" srcOrd="0" destOrd="0" presId="urn:microsoft.com/office/officeart/2005/8/layout/hierarchy3"/>
    <dgm:cxn modelId="{8B669719-F5AD-4FB8-A303-69546E4A2EDF}" type="presParOf" srcId="{D8FC66F4-B0CA-4930-A6D0-7150C56BC3B3}" destId="{08FAA780-0C35-4EB4-80C5-ECE52FB7DB0B}" srcOrd="0" destOrd="0" presId="urn:microsoft.com/office/officeart/2005/8/layout/hierarchy3"/>
    <dgm:cxn modelId="{148B7C2E-6AE9-44E6-903B-FCE1AD29343F}" type="presParOf" srcId="{D8FC66F4-B0CA-4930-A6D0-7150C56BC3B3}" destId="{9C0778B0-EC35-40C4-B12D-EBEFBF62B8C8}" srcOrd="1" destOrd="0" presId="urn:microsoft.com/office/officeart/2005/8/layout/hierarchy3"/>
    <dgm:cxn modelId="{CCB99FDF-AAB8-4AB8-90E3-9F5A5239705A}" type="presParOf" srcId="{89D90820-5A92-435C-ACD1-9A6C3AD831D9}" destId="{2E7D72DF-E96C-48BC-9FDB-B609CB5FFFD8}" srcOrd="1" destOrd="0" presId="urn:microsoft.com/office/officeart/2005/8/layout/hierarchy3"/>
    <dgm:cxn modelId="{00744E9E-FD53-42CB-BF94-77D03351CCBE}" type="presParOf" srcId="{2E7D72DF-E96C-48BC-9FDB-B609CB5FFFD8}" destId="{383C93B0-E4BC-42A5-8FBC-9CD836C2A3A7}" srcOrd="0" destOrd="0" presId="urn:microsoft.com/office/officeart/2005/8/layout/hierarchy3"/>
    <dgm:cxn modelId="{F9182CC4-E7DD-4635-BE4E-B7B3C4CC37B9}" type="presParOf" srcId="{2E7D72DF-E96C-48BC-9FDB-B609CB5FFFD8}" destId="{5FDEA6C6-C6B1-4DC1-82F5-19EA2BC7FB7E}" srcOrd="1" destOrd="0" presId="urn:microsoft.com/office/officeart/2005/8/layout/hierarchy3"/>
    <dgm:cxn modelId="{BDB58F88-D2BF-4F72-BE89-4CED69017DCB}" type="presParOf" srcId="{2E7D72DF-E96C-48BC-9FDB-B609CB5FFFD8}" destId="{40675A3C-C38B-49F3-8B26-440A4FCCA9BD}" srcOrd="2" destOrd="0" presId="urn:microsoft.com/office/officeart/2005/8/layout/hierarchy3"/>
    <dgm:cxn modelId="{2DE0BEBD-CE95-4E6A-84D0-FB45CF265563}" type="presParOf" srcId="{2E7D72DF-E96C-48BC-9FDB-B609CB5FFFD8}" destId="{F1B204B8-4B91-45F2-9499-F74AB1321A80}" srcOrd="3" destOrd="0" presId="urn:microsoft.com/office/officeart/2005/8/layout/hierarchy3"/>
    <dgm:cxn modelId="{EF2D44BE-4A7B-4211-8323-36783E9B6CB1}" type="presParOf" srcId="{2E7D72DF-E96C-48BC-9FDB-B609CB5FFFD8}" destId="{D5316DE0-1C18-476A-8F0E-59B0BC334F44}" srcOrd="4" destOrd="0" presId="urn:microsoft.com/office/officeart/2005/8/layout/hierarchy3"/>
    <dgm:cxn modelId="{20035789-DC54-4891-A934-DD5EFFCABB4A}" type="presParOf" srcId="{2E7D72DF-E96C-48BC-9FDB-B609CB5FFFD8}" destId="{A3B5DEB5-2536-4547-844F-634C4C356E8C}" srcOrd="5" destOrd="0" presId="urn:microsoft.com/office/officeart/2005/8/layout/hierarchy3"/>
    <dgm:cxn modelId="{9EEDF269-46C9-41EF-8083-89C3E812D57D}" type="presParOf" srcId="{2E7D72DF-E96C-48BC-9FDB-B609CB5FFFD8}" destId="{6491F185-0794-4650-9C76-1B5B7A7B7B22}" srcOrd="6" destOrd="0" presId="urn:microsoft.com/office/officeart/2005/8/layout/hierarchy3"/>
    <dgm:cxn modelId="{568B3008-DA75-4559-8EB2-ACF436AA705D}" type="presParOf" srcId="{2E7D72DF-E96C-48BC-9FDB-B609CB5FFFD8}" destId="{AAEEC632-AC88-431E-A332-348A4C46E118}" srcOrd="7" destOrd="0" presId="urn:microsoft.com/office/officeart/2005/8/layout/hierarchy3"/>
    <dgm:cxn modelId="{1D6EF549-7574-4F82-B75A-E8616EFA383E}" type="presParOf" srcId="{4BD5E860-622C-4586-A527-662BF1F01E23}" destId="{8E50519C-8FB3-456F-811F-6A60F128B4A1}" srcOrd="1" destOrd="0" presId="urn:microsoft.com/office/officeart/2005/8/layout/hierarchy3"/>
    <dgm:cxn modelId="{74DF8A32-6697-440E-A588-0DAD83027CD1}" type="presParOf" srcId="{8E50519C-8FB3-456F-811F-6A60F128B4A1}" destId="{191268A9-0405-4351-81F6-C5A3A481A00D}" srcOrd="0" destOrd="0" presId="urn:microsoft.com/office/officeart/2005/8/layout/hierarchy3"/>
    <dgm:cxn modelId="{058D9234-5527-4E5F-B493-36E90176E31E}" type="presParOf" srcId="{191268A9-0405-4351-81F6-C5A3A481A00D}" destId="{E45F2B14-3080-4002-A907-F95D87918CCA}" srcOrd="0" destOrd="0" presId="urn:microsoft.com/office/officeart/2005/8/layout/hierarchy3"/>
    <dgm:cxn modelId="{39BC7F9C-AE4E-45B3-9302-B72D193BFD6E}" type="presParOf" srcId="{191268A9-0405-4351-81F6-C5A3A481A00D}" destId="{4C35CF60-DFCF-4786-9A47-0918868DB566}" srcOrd="1" destOrd="0" presId="urn:microsoft.com/office/officeart/2005/8/layout/hierarchy3"/>
    <dgm:cxn modelId="{4568874C-16BB-46D5-A306-76EED3460BD1}" type="presParOf" srcId="{8E50519C-8FB3-456F-811F-6A60F128B4A1}" destId="{FCD20107-FAFB-4656-B0EE-67D26D107A8F}" srcOrd="1" destOrd="0" presId="urn:microsoft.com/office/officeart/2005/8/layout/hierarchy3"/>
    <dgm:cxn modelId="{A1660C55-DBC3-4B1E-B0AE-339488A865A2}" type="presParOf" srcId="{FCD20107-FAFB-4656-B0EE-67D26D107A8F}" destId="{094B32C6-84EB-4A9C-A866-E1C5EFE6063F}" srcOrd="0" destOrd="0" presId="urn:microsoft.com/office/officeart/2005/8/layout/hierarchy3"/>
    <dgm:cxn modelId="{E377A6AC-908B-4E7B-BD2A-435960DC23E1}" type="presParOf" srcId="{FCD20107-FAFB-4656-B0EE-67D26D107A8F}" destId="{A51BC7BD-F132-4329-B9C1-67A5A38A3D7F}" srcOrd="1" destOrd="0" presId="urn:microsoft.com/office/officeart/2005/8/layout/hierarchy3"/>
    <dgm:cxn modelId="{29289A91-8245-4F01-B86B-C9FB6C75CA62}" type="presParOf" srcId="{FCD20107-FAFB-4656-B0EE-67D26D107A8F}" destId="{C7C46AC9-837E-4014-9417-23A969690545}" srcOrd="2" destOrd="0" presId="urn:microsoft.com/office/officeart/2005/8/layout/hierarchy3"/>
    <dgm:cxn modelId="{7D343F69-59EF-46E6-A90F-7E9EE9DE0888}" type="presParOf" srcId="{FCD20107-FAFB-4656-B0EE-67D26D107A8F}" destId="{37511E98-5052-4D9F-B8D6-D01B4A88BDBB}" srcOrd="3" destOrd="0" presId="urn:microsoft.com/office/officeart/2005/8/layout/hierarchy3"/>
    <dgm:cxn modelId="{BDB3F272-739D-4B23-AA1C-03BD8AA56092}" type="presParOf" srcId="{4BD5E860-622C-4586-A527-662BF1F01E23}" destId="{DA681CBF-FF1A-4521-932F-2EAA434B746B}" srcOrd="2" destOrd="0" presId="urn:microsoft.com/office/officeart/2005/8/layout/hierarchy3"/>
    <dgm:cxn modelId="{5412A82B-E7E5-4EA9-9680-442E72F74EAD}" type="presParOf" srcId="{DA681CBF-FF1A-4521-932F-2EAA434B746B}" destId="{970DEBE4-F57C-4DEB-B652-E60E651F91BD}" srcOrd="0" destOrd="0" presId="urn:microsoft.com/office/officeart/2005/8/layout/hierarchy3"/>
    <dgm:cxn modelId="{2E209790-6153-4402-A483-3F656E7D819E}" type="presParOf" srcId="{970DEBE4-F57C-4DEB-B652-E60E651F91BD}" destId="{B8699486-844A-4B05-83AC-434070541664}" srcOrd="0" destOrd="0" presId="urn:microsoft.com/office/officeart/2005/8/layout/hierarchy3"/>
    <dgm:cxn modelId="{EF83C62A-DD88-4375-9CBE-FEC6CF537781}" type="presParOf" srcId="{970DEBE4-F57C-4DEB-B652-E60E651F91BD}" destId="{0B647C87-33A6-48A0-9A82-737B3F66A994}" srcOrd="1" destOrd="0" presId="urn:microsoft.com/office/officeart/2005/8/layout/hierarchy3"/>
    <dgm:cxn modelId="{F4A0512C-9AE7-431B-AEE4-D056AB38F809}" type="presParOf" srcId="{DA681CBF-FF1A-4521-932F-2EAA434B746B}" destId="{68375359-A72E-45B8-9AA3-9C0225EE6B8C}" srcOrd="1" destOrd="0" presId="urn:microsoft.com/office/officeart/2005/8/layout/hierarchy3"/>
    <dgm:cxn modelId="{2B843881-688C-48B0-8AC4-1E951A913F2C}" type="presParOf" srcId="{68375359-A72E-45B8-9AA3-9C0225EE6B8C}" destId="{518101FF-57A5-4994-9DAF-C83A809DA2FA}" srcOrd="0" destOrd="0" presId="urn:microsoft.com/office/officeart/2005/8/layout/hierarchy3"/>
    <dgm:cxn modelId="{38866CA8-98F6-4DA9-8591-E335874A388D}" type="presParOf" srcId="{68375359-A72E-45B8-9AA3-9C0225EE6B8C}" destId="{D73E17C8-BD0B-416B-8D6B-38D76D0FBBA9}" srcOrd="1" destOrd="0" presId="urn:microsoft.com/office/officeart/2005/8/layout/hierarchy3"/>
    <dgm:cxn modelId="{0E6142AC-E61F-474F-9B6A-1FBA95C03324}" type="presParOf" srcId="{68375359-A72E-45B8-9AA3-9C0225EE6B8C}" destId="{F2BABDED-A225-4695-B3C0-E281E136D184}" srcOrd="2" destOrd="0" presId="urn:microsoft.com/office/officeart/2005/8/layout/hierarchy3"/>
    <dgm:cxn modelId="{9FCFD7AF-23C6-405D-AF8C-C6E475CA302A}" type="presParOf" srcId="{68375359-A72E-45B8-9AA3-9C0225EE6B8C}" destId="{434D966D-117E-4F7A-8912-FABF99D0B9F7}" srcOrd="3" destOrd="0" presId="urn:microsoft.com/office/officeart/2005/8/layout/hierarchy3"/>
    <dgm:cxn modelId="{3A78AB04-6738-41B6-BD82-A9857E9BE6F1}" type="presParOf" srcId="{68375359-A72E-45B8-9AA3-9C0225EE6B8C}" destId="{A7B79CBD-3BFB-4843-B9E2-A12D2BA3BAF0}" srcOrd="4" destOrd="0" presId="urn:microsoft.com/office/officeart/2005/8/layout/hierarchy3"/>
    <dgm:cxn modelId="{29224899-5DB2-42C7-9495-1F87E3E88DC4}" type="presParOf" srcId="{68375359-A72E-45B8-9AA3-9C0225EE6B8C}" destId="{391504A9-41AE-4E38-A052-574D517CEED1}" srcOrd="5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B3F94C-97A1-48FA-85E5-1F222AE7D993}" type="doc">
      <dgm:prSet loTypeId="urn:microsoft.com/office/officeart/2005/8/layout/hList1" loCatId="list" qsTypeId="urn:microsoft.com/office/officeart/2005/8/quickstyle/simple1#7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8597B066-5990-4F75-BF96-23E71B7808C4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/>
            <a:t>Образовательные организации (образование – основной вид деятельности)</a:t>
          </a:r>
          <a:endParaRPr lang="ru-RU" dirty="0"/>
        </a:p>
      </dgm:t>
    </dgm:pt>
    <dgm:pt modelId="{31CF2CFC-3D4F-4F55-B7BC-28A661992B62}" type="parTrans" cxnId="{98516BB9-E228-40C4-AAC6-EF24902BEF77}">
      <dgm:prSet/>
      <dgm:spPr/>
      <dgm:t>
        <a:bodyPr/>
        <a:lstStyle/>
        <a:p>
          <a:endParaRPr lang="ru-RU"/>
        </a:p>
      </dgm:t>
    </dgm:pt>
    <dgm:pt modelId="{3F9DA847-E581-484F-8DC7-D32029D6D7E1}" type="sibTrans" cxnId="{98516BB9-E228-40C4-AAC6-EF24902BEF77}">
      <dgm:prSet/>
      <dgm:spPr/>
      <dgm:t>
        <a:bodyPr/>
        <a:lstStyle/>
        <a:p>
          <a:endParaRPr lang="ru-RU"/>
        </a:p>
      </dgm:t>
    </dgm:pt>
    <dgm:pt modelId="{315C4905-48C0-4C27-91DA-7C3DE28482B0}">
      <dgm:prSet phldrT="[Текст]"/>
      <dgm:spPr>
        <a:solidFill>
          <a:srgbClr val="92D050">
            <a:alpha val="36000"/>
          </a:srgbClr>
        </a:solidFill>
      </dgm:spPr>
      <dgm:t>
        <a:bodyPr/>
        <a:lstStyle/>
        <a:p>
          <a:r>
            <a:rPr lang="ru-RU" dirty="0" smtClean="0"/>
            <a:t>Общеобразовательные организации</a:t>
          </a:r>
          <a:endParaRPr lang="ru-RU" dirty="0"/>
        </a:p>
      </dgm:t>
    </dgm:pt>
    <dgm:pt modelId="{A54F3C08-6297-48FD-B46B-DC8920D4101C}" type="parTrans" cxnId="{05B581D2-7A8E-4F3B-A45A-643ED1BBEDB9}">
      <dgm:prSet/>
      <dgm:spPr/>
      <dgm:t>
        <a:bodyPr/>
        <a:lstStyle/>
        <a:p>
          <a:endParaRPr lang="ru-RU"/>
        </a:p>
      </dgm:t>
    </dgm:pt>
    <dgm:pt modelId="{4EC1CDD4-B205-4DBA-B250-19890339F082}" type="sibTrans" cxnId="{05B581D2-7A8E-4F3B-A45A-643ED1BBEDB9}">
      <dgm:prSet/>
      <dgm:spPr/>
      <dgm:t>
        <a:bodyPr/>
        <a:lstStyle/>
        <a:p>
          <a:endParaRPr lang="ru-RU"/>
        </a:p>
      </dgm:t>
    </dgm:pt>
    <dgm:pt modelId="{EFA4FD3D-5A1C-4378-B595-F19A1A71037F}">
      <dgm:prSet phldrT="[Текст]"/>
      <dgm:spPr>
        <a:solidFill>
          <a:srgbClr val="92D050">
            <a:alpha val="36000"/>
          </a:srgbClr>
        </a:solidFill>
      </dgm:spPr>
      <dgm:t>
        <a:bodyPr/>
        <a:lstStyle/>
        <a:p>
          <a:r>
            <a:rPr lang="ru-RU" dirty="0" smtClean="0"/>
            <a:t>Профессиональные образовательные организации</a:t>
          </a:r>
          <a:endParaRPr lang="ru-RU" dirty="0"/>
        </a:p>
      </dgm:t>
    </dgm:pt>
    <dgm:pt modelId="{B8DD99A0-918A-4A20-B8F5-256DD0C3CF60}" type="parTrans" cxnId="{F0402816-18C4-4EFF-94A3-CE9632273526}">
      <dgm:prSet/>
      <dgm:spPr/>
      <dgm:t>
        <a:bodyPr/>
        <a:lstStyle/>
        <a:p>
          <a:endParaRPr lang="ru-RU"/>
        </a:p>
      </dgm:t>
    </dgm:pt>
    <dgm:pt modelId="{72A3895A-C993-43B2-B5B1-3696CA7F5D91}" type="sibTrans" cxnId="{F0402816-18C4-4EFF-94A3-CE9632273526}">
      <dgm:prSet/>
      <dgm:spPr/>
      <dgm:t>
        <a:bodyPr/>
        <a:lstStyle/>
        <a:p>
          <a:endParaRPr lang="ru-RU"/>
        </a:p>
      </dgm:t>
    </dgm:pt>
    <dgm:pt modelId="{8FF17B08-9A6D-4488-9829-E4161A6E9224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Организации, осуществляющие обучение </a:t>
          </a:r>
          <a:br>
            <a:rPr lang="ru-RU" dirty="0" smtClean="0"/>
          </a:br>
          <a:r>
            <a:rPr lang="ru-RU" dirty="0" smtClean="0"/>
            <a:t>(образование – дополнительный вид деятельности)</a:t>
          </a:r>
          <a:endParaRPr lang="ru-RU" dirty="0"/>
        </a:p>
      </dgm:t>
    </dgm:pt>
    <dgm:pt modelId="{7E2EAE24-4FC0-48A8-9249-6A679FEE0A92}" type="parTrans" cxnId="{A8B6165E-B4BC-47DD-85EE-8CC65B3D708D}">
      <dgm:prSet/>
      <dgm:spPr/>
      <dgm:t>
        <a:bodyPr/>
        <a:lstStyle/>
        <a:p>
          <a:endParaRPr lang="ru-RU"/>
        </a:p>
      </dgm:t>
    </dgm:pt>
    <dgm:pt modelId="{D1AC0F26-E736-4946-A647-2107AB3140DB}" type="sibTrans" cxnId="{A8B6165E-B4BC-47DD-85EE-8CC65B3D708D}">
      <dgm:prSet/>
      <dgm:spPr/>
      <dgm:t>
        <a:bodyPr/>
        <a:lstStyle/>
        <a:p>
          <a:endParaRPr lang="ru-RU"/>
        </a:p>
      </dgm:t>
    </dgm:pt>
    <dgm:pt modelId="{0634FDA4-93BE-4A3B-97BA-EA3BDA9B3DB6}">
      <dgm:prSet phldrT="[Текст]"/>
      <dgm:spPr>
        <a:solidFill>
          <a:schemeClr val="accent6">
            <a:lumMod val="75000"/>
            <a:alpha val="35000"/>
          </a:schemeClr>
        </a:solidFill>
      </dgm:spPr>
      <dgm:t>
        <a:bodyPr/>
        <a:lstStyle/>
        <a:p>
          <a:r>
            <a:rPr lang="ru-RU" dirty="0" smtClean="0"/>
            <a:t>Научные организации,</a:t>
          </a:r>
          <a:endParaRPr lang="ru-RU" dirty="0"/>
        </a:p>
      </dgm:t>
    </dgm:pt>
    <dgm:pt modelId="{EE430CF1-0500-4DAC-8C25-9D6C885093F1}" type="parTrans" cxnId="{86BC93A5-A212-4B7B-92B4-1D6A3CF8AA48}">
      <dgm:prSet/>
      <dgm:spPr/>
      <dgm:t>
        <a:bodyPr/>
        <a:lstStyle/>
        <a:p>
          <a:endParaRPr lang="ru-RU"/>
        </a:p>
      </dgm:t>
    </dgm:pt>
    <dgm:pt modelId="{396BB925-6CD4-4A11-A861-9326F38BEC47}" type="sibTrans" cxnId="{86BC93A5-A212-4B7B-92B4-1D6A3CF8AA48}">
      <dgm:prSet/>
      <dgm:spPr/>
      <dgm:t>
        <a:bodyPr/>
        <a:lstStyle/>
        <a:p>
          <a:endParaRPr lang="ru-RU"/>
        </a:p>
      </dgm:t>
    </dgm:pt>
    <dgm:pt modelId="{AF86CDF5-5B31-4DAE-A131-2819F42C4CEC}">
      <dgm:prSet phldrT="[Текст]"/>
      <dgm:spPr>
        <a:solidFill>
          <a:srgbClr val="92D050">
            <a:alpha val="36000"/>
          </a:srgbClr>
        </a:solidFill>
      </dgm:spPr>
      <dgm:t>
        <a:bodyPr/>
        <a:lstStyle/>
        <a:p>
          <a:r>
            <a:rPr lang="ru-RU" dirty="0" smtClean="0"/>
            <a:t>Образовательные организации высшего образования</a:t>
          </a:r>
          <a:endParaRPr lang="ru-RU" dirty="0"/>
        </a:p>
      </dgm:t>
    </dgm:pt>
    <dgm:pt modelId="{997CF034-DF79-47C2-A4E5-75C947D38BB6}" type="parTrans" cxnId="{8D9FB12A-3090-4493-AFE1-BCE09D283271}">
      <dgm:prSet/>
      <dgm:spPr/>
      <dgm:t>
        <a:bodyPr/>
        <a:lstStyle/>
        <a:p>
          <a:endParaRPr lang="ru-RU"/>
        </a:p>
      </dgm:t>
    </dgm:pt>
    <dgm:pt modelId="{9C99E81E-B5DF-41DC-A0E5-CE300CA04131}" type="sibTrans" cxnId="{8D9FB12A-3090-4493-AFE1-BCE09D283271}">
      <dgm:prSet/>
      <dgm:spPr/>
      <dgm:t>
        <a:bodyPr/>
        <a:lstStyle/>
        <a:p>
          <a:endParaRPr lang="ru-RU"/>
        </a:p>
      </dgm:t>
    </dgm:pt>
    <dgm:pt modelId="{D7178EBF-1812-4D87-A6B5-BDDAE3FE101D}">
      <dgm:prSet phldrT="[Текст]"/>
      <dgm:spPr>
        <a:solidFill>
          <a:srgbClr val="92D050">
            <a:alpha val="36000"/>
          </a:srgbClr>
        </a:solidFill>
      </dgm:spPr>
      <dgm:t>
        <a:bodyPr/>
        <a:lstStyle/>
        <a:p>
          <a:r>
            <a:rPr lang="ru-RU" dirty="0" smtClean="0"/>
            <a:t>Организации дополнительного образования</a:t>
          </a:r>
          <a:endParaRPr lang="ru-RU" dirty="0"/>
        </a:p>
      </dgm:t>
    </dgm:pt>
    <dgm:pt modelId="{2DB10217-3AA5-45BA-BEED-3A078328C912}" type="parTrans" cxnId="{8DF85A20-BD0F-43C8-9099-6243137730FD}">
      <dgm:prSet/>
      <dgm:spPr/>
      <dgm:t>
        <a:bodyPr/>
        <a:lstStyle/>
        <a:p>
          <a:endParaRPr lang="ru-RU"/>
        </a:p>
      </dgm:t>
    </dgm:pt>
    <dgm:pt modelId="{BED1A3EB-A685-460D-8923-3FD0140D3ABB}" type="sibTrans" cxnId="{8DF85A20-BD0F-43C8-9099-6243137730FD}">
      <dgm:prSet/>
      <dgm:spPr/>
      <dgm:t>
        <a:bodyPr/>
        <a:lstStyle/>
        <a:p>
          <a:endParaRPr lang="ru-RU"/>
        </a:p>
      </dgm:t>
    </dgm:pt>
    <dgm:pt modelId="{7D78AECA-F39B-49F3-B25B-2D6A42A631F6}">
      <dgm:prSet phldrT="[Текст]"/>
      <dgm:spPr>
        <a:solidFill>
          <a:srgbClr val="92D050">
            <a:alpha val="36000"/>
          </a:srgbClr>
        </a:solidFill>
      </dgm:spPr>
      <dgm:t>
        <a:bodyPr/>
        <a:lstStyle/>
        <a:p>
          <a:r>
            <a:rPr lang="ru-RU" dirty="0" smtClean="0"/>
            <a:t>Организации дополнительного профессионального образования</a:t>
          </a:r>
          <a:endParaRPr lang="ru-RU" dirty="0"/>
        </a:p>
      </dgm:t>
    </dgm:pt>
    <dgm:pt modelId="{DA02C4AA-ABB4-4283-B966-D84D473B5CBB}" type="parTrans" cxnId="{7C350AED-1E74-48B9-8579-A3B2B906061E}">
      <dgm:prSet/>
      <dgm:spPr/>
      <dgm:t>
        <a:bodyPr/>
        <a:lstStyle/>
        <a:p>
          <a:endParaRPr lang="ru-RU"/>
        </a:p>
      </dgm:t>
    </dgm:pt>
    <dgm:pt modelId="{5AAF9219-3E58-41D7-BCC9-5A0516E3737B}" type="sibTrans" cxnId="{7C350AED-1E74-48B9-8579-A3B2B906061E}">
      <dgm:prSet/>
      <dgm:spPr/>
      <dgm:t>
        <a:bodyPr/>
        <a:lstStyle/>
        <a:p>
          <a:endParaRPr lang="ru-RU"/>
        </a:p>
      </dgm:t>
    </dgm:pt>
    <dgm:pt modelId="{AE92165D-7538-48A0-9061-C9F827456F6D}">
      <dgm:prSet phldrT="[Текст]"/>
      <dgm:spPr>
        <a:solidFill>
          <a:schemeClr val="accent6">
            <a:lumMod val="75000"/>
            <a:alpha val="35000"/>
          </a:schemeClr>
        </a:solidFill>
      </dgm:spPr>
      <dgm:t>
        <a:bodyPr/>
        <a:lstStyle/>
        <a:p>
          <a:r>
            <a:rPr lang="ru-RU" dirty="0" smtClean="0"/>
            <a:t>Организации для детей-сирот и детей, оставшихся без попечения родителей</a:t>
          </a:r>
          <a:endParaRPr lang="ru-RU" dirty="0"/>
        </a:p>
      </dgm:t>
    </dgm:pt>
    <dgm:pt modelId="{86B21353-6C1A-49A7-8526-94E06F802057}" type="parTrans" cxnId="{E7C7883D-EE6F-4593-9421-8BA03FEBD924}">
      <dgm:prSet/>
      <dgm:spPr/>
      <dgm:t>
        <a:bodyPr/>
        <a:lstStyle/>
        <a:p>
          <a:endParaRPr lang="ru-RU"/>
        </a:p>
      </dgm:t>
    </dgm:pt>
    <dgm:pt modelId="{FC775412-682D-4EA9-9517-733D173F8D0A}" type="sibTrans" cxnId="{E7C7883D-EE6F-4593-9421-8BA03FEBD924}">
      <dgm:prSet/>
      <dgm:spPr/>
      <dgm:t>
        <a:bodyPr/>
        <a:lstStyle/>
        <a:p>
          <a:endParaRPr lang="ru-RU"/>
        </a:p>
      </dgm:t>
    </dgm:pt>
    <dgm:pt modelId="{BE9026E8-9681-4491-B53C-0B0D48D879D5}">
      <dgm:prSet phldrT="[Текст]"/>
      <dgm:spPr>
        <a:solidFill>
          <a:schemeClr val="accent6">
            <a:lumMod val="75000"/>
            <a:alpha val="35000"/>
          </a:schemeClr>
        </a:solidFill>
      </dgm:spPr>
      <dgm:t>
        <a:bodyPr/>
        <a:lstStyle/>
        <a:p>
          <a:r>
            <a:rPr lang="ru-RU" dirty="0" smtClean="0"/>
            <a:t>Организации, осуществляющие лечение и (или) оздоровление детей</a:t>
          </a:r>
          <a:endParaRPr lang="ru-RU" dirty="0"/>
        </a:p>
      </dgm:t>
    </dgm:pt>
    <dgm:pt modelId="{ABD6F66F-2194-4A39-807A-D6D1CEE01215}" type="parTrans" cxnId="{51C4A730-A374-447C-AD8E-80EE64A2D4AA}">
      <dgm:prSet/>
      <dgm:spPr/>
      <dgm:t>
        <a:bodyPr/>
        <a:lstStyle/>
        <a:p>
          <a:endParaRPr lang="ru-RU"/>
        </a:p>
      </dgm:t>
    </dgm:pt>
    <dgm:pt modelId="{764D8DF9-A8A3-4E90-806E-7C0FC3807BE4}" type="sibTrans" cxnId="{51C4A730-A374-447C-AD8E-80EE64A2D4AA}">
      <dgm:prSet/>
      <dgm:spPr/>
      <dgm:t>
        <a:bodyPr/>
        <a:lstStyle/>
        <a:p>
          <a:endParaRPr lang="ru-RU"/>
        </a:p>
      </dgm:t>
    </dgm:pt>
    <dgm:pt modelId="{D7858037-1BFB-459B-A688-0D6B71763639}">
      <dgm:prSet phldrT="[Текст]"/>
      <dgm:spPr>
        <a:solidFill>
          <a:schemeClr val="accent6">
            <a:lumMod val="75000"/>
            <a:alpha val="35000"/>
          </a:schemeClr>
        </a:solidFill>
      </dgm:spPr>
      <dgm:t>
        <a:bodyPr/>
        <a:lstStyle/>
        <a:p>
          <a:r>
            <a:rPr lang="ru-RU" dirty="0" smtClean="0"/>
            <a:t> Иные юридические лица независимо от их организационно-правовой формы</a:t>
          </a:r>
          <a:endParaRPr lang="ru-RU" dirty="0"/>
        </a:p>
      </dgm:t>
    </dgm:pt>
    <dgm:pt modelId="{F24091B3-E7F0-4DD7-86D7-D3E9EB15E870}" type="parTrans" cxnId="{3B38B018-AC59-46B7-8346-48A1B878E873}">
      <dgm:prSet/>
      <dgm:spPr/>
      <dgm:t>
        <a:bodyPr/>
        <a:lstStyle/>
        <a:p>
          <a:endParaRPr lang="ru-RU"/>
        </a:p>
      </dgm:t>
    </dgm:pt>
    <dgm:pt modelId="{88639A0A-B4AC-40F1-A50F-EE668B0AFFC8}" type="sibTrans" cxnId="{3B38B018-AC59-46B7-8346-48A1B878E873}">
      <dgm:prSet/>
      <dgm:spPr/>
      <dgm:t>
        <a:bodyPr/>
        <a:lstStyle/>
        <a:p>
          <a:endParaRPr lang="ru-RU"/>
        </a:p>
      </dgm:t>
    </dgm:pt>
    <dgm:pt modelId="{D176D89E-E13E-4F0F-985D-CCD956176E8B}">
      <dgm:prSet phldrT="[Текст]"/>
      <dgm:spPr>
        <a:solidFill>
          <a:srgbClr val="92D050">
            <a:alpha val="36000"/>
          </a:srgbClr>
        </a:solidFill>
      </dgm:spPr>
      <dgm:t>
        <a:bodyPr/>
        <a:lstStyle/>
        <a:p>
          <a:r>
            <a:rPr lang="ru-RU" dirty="0" smtClean="0"/>
            <a:t> Дошкольные образовательные организации</a:t>
          </a:r>
          <a:endParaRPr lang="ru-RU" dirty="0"/>
        </a:p>
      </dgm:t>
    </dgm:pt>
    <dgm:pt modelId="{C0685CAB-4311-4AEE-A305-B07C31C59DD0}" type="parTrans" cxnId="{D28C4135-4FFA-4CBB-A735-3F8B5E962FE1}">
      <dgm:prSet/>
      <dgm:spPr/>
      <dgm:t>
        <a:bodyPr/>
        <a:lstStyle/>
        <a:p>
          <a:endParaRPr lang="ru-RU"/>
        </a:p>
      </dgm:t>
    </dgm:pt>
    <dgm:pt modelId="{D69223CB-3992-49C7-B167-71941914D38D}" type="sibTrans" cxnId="{D28C4135-4FFA-4CBB-A735-3F8B5E962FE1}">
      <dgm:prSet/>
      <dgm:spPr/>
      <dgm:t>
        <a:bodyPr/>
        <a:lstStyle/>
        <a:p>
          <a:endParaRPr lang="ru-RU"/>
        </a:p>
      </dgm:t>
    </dgm:pt>
    <dgm:pt modelId="{F25CEC6A-DC65-4F00-93E3-91B238CB978E}" type="pres">
      <dgm:prSet presAssocID="{C2B3F94C-97A1-48FA-85E5-1F222AE7D9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B8E2E6-44F7-48CC-91E5-BBE017D75F33}" type="pres">
      <dgm:prSet presAssocID="{8597B066-5990-4F75-BF96-23E71B7808C4}" presName="composite" presStyleCnt="0"/>
      <dgm:spPr/>
    </dgm:pt>
    <dgm:pt modelId="{A22AA820-8EDA-4AD9-B61E-18604812A3E1}" type="pres">
      <dgm:prSet presAssocID="{8597B066-5990-4F75-BF96-23E71B7808C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AC7BE-20CF-4AA6-BFC7-3686F4E0CEB1}" type="pres">
      <dgm:prSet presAssocID="{8597B066-5990-4F75-BF96-23E71B7808C4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2189E-0811-402C-B991-26068AE08C32}" type="pres">
      <dgm:prSet presAssocID="{3F9DA847-E581-484F-8DC7-D32029D6D7E1}" presName="space" presStyleCnt="0"/>
      <dgm:spPr/>
    </dgm:pt>
    <dgm:pt modelId="{8DE93B7C-69BD-4AD8-8B19-DEC09F5EEAF9}" type="pres">
      <dgm:prSet presAssocID="{8FF17B08-9A6D-4488-9829-E4161A6E9224}" presName="composite" presStyleCnt="0"/>
      <dgm:spPr/>
    </dgm:pt>
    <dgm:pt modelId="{1556D6F0-02B5-4197-9EB7-FF635B5BCFF5}" type="pres">
      <dgm:prSet presAssocID="{8FF17B08-9A6D-4488-9829-E4161A6E922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70C36-CB14-4E95-A8D6-9DD1434732FB}" type="pres">
      <dgm:prSet presAssocID="{8FF17B08-9A6D-4488-9829-E4161A6E922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B581D2-7A8E-4F3B-A45A-643ED1BBEDB9}" srcId="{8597B066-5990-4F75-BF96-23E71B7808C4}" destId="{315C4905-48C0-4C27-91DA-7C3DE28482B0}" srcOrd="1" destOrd="0" parTransId="{A54F3C08-6297-48FD-B46B-DC8920D4101C}" sibTransId="{4EC1CDD4-B205-4DBA-B250-19890339F082}"/>
    <dgm:cxn modelId="{8D9FB12A-3090-4493-AFE1-BCE09D283271}" srcId="{8597B066-5990-4F75-BF96-23E71B7808C4}" destId="{AF86CDF5-5B31-4DAE-A131-2819F42C4CEC}" srcOrd="3" destOrd="0" parTransId="{997CF034-DF79-47C2-A4E5-75C947D38BB6}" sibTransId="{9C99E81E-B5DF-41DC-A0E5-CE300CA04131}"/>
    <dgm:cxn modelId="{D84EA6A5-A4EB-47D0-B325-F96430632B40}" type="presOf" srcId="{315C4905-48C0-4C27-91DA-7C3DE28482B0}" destId="{B12AC7BE-20CF-4AA6-BFC7-3686F4E0CEB1}" srcOrd="0" destOrd="1" presId="urn:microsoft.com/office/officeart/2005/8/layout/hList1"/>
    <dgm:cxn modelId="{F0402816-18C4-4EFF-94A3-CE9632273526}" srcId="{8597B066-5990-4F75-BF96-23E71B7808C4}" destId="{EFA4FD3D-5A1C-4378-B595-F19A1A71037F}" srcOrd="2" destOrd="0" parTransId="{B8DD99A0-918A-4A20-B8F5-256DD0C3CF60}" sibTransId="{72A3895A-C993-43B2-B5B1-3696CA7F5D91}"/>
    <dgm:cxn modelId="{3B38B018-AC59-46B7-8346-48A1B878E873}" srcId="{8FF17B08-9A6D-4488-9829-E4161A6E9224}" destId="{D7858037-1BFB-459B-A688-0D6B71763639}" srcOrd="3" destOrd="0" parTransId="{F24091B3-E7F0-4DD7-86D7-D3E9EB15E870}" sibTransId="{88639A0A-B4AC-40F1-A50F-EE668B0AFFC8}"/>
    <dgm:cxn modelId="{A8B6165E-B4BC-47DD-85EE-8CC65B3D708D}" srcId="{C2B3F94C-97A1-48FA-85E5-1F222AE7D993}" destId="{8FF17B08-9A6D-4488-9829-E4161A6E9224}" srcOrd="1" destOrd="0" parTransId="{7E2EAE24-4FC0-48A8-9249-6A679FEE0A92}" sibTransId="{D1AC0F26-E736-4946-A647-2107AB3140DB}"/>
    <dgm:cxn modelId="{E7C7883D-EE6F-4593-9421-8BA03FEBD924}" srcId="{8FF17B08-9A6D-4488-9829-E4161A6E9224}" destId="{AE92165D-7538-48A0-9061-C9F827456F6D}" srcOrd="1" destOrd="0" parTransId="{86B21353-6C1A-49A7-8526-94E06F802057}" sibTransId="{FC775412-682D-4EA9-9517-733D173F8D0A}"/>
    <dgm:cxn modelId="{83DC43D5-1B40-4554-80F8-74FC9BF4757A}" type="presOf" srcId="{AF86CDF5-5B31-4DAE-A131-2819F42C4CEC}" destId="{B12AC7BE-20CF-4AA6-BFC7-3686F4E0CEB1}" srcOrd="0" destOrd="3" presId="urn:microsoft.com/office/officeart/2005/8/layout/hList1"/>
    <dgm:cxn modelId="{69FF1E53-52D1-475B-B666-E5D7261A8D11}" type="presOf" srcId="{0634FDA4-93BE-4A3B-97BA-EA3BDA9B3DB6}" destId="{9B070C36-CB14-4E95-A8D6-9DD1434732FB}" srcOrd="0" destOrd="0" presId="urn:microsoft.com/office/officeart/2005/8/layout/hList1"/>
    <dgm:cxn modelId="{5D774A1E-6A1D-4AA2-B5EE-FE0A43126E9F}" type="presOf" srcId="{BE9026E8-9681-4491-B53C-0B0D48D879D5}" destId="{9B070C36-CB14-4E95-A8D6-9DD1434732FB}" srcOrd="0" destOrd="2" presId="urn:microsoft.com/office/officeart/2005/8/layout/hList1"/>
    <dgm:cxn modelId="{13CCEA38-4519-43B6-8D8F-253CD0A6602F}" type="presOf" srcId="{C2B3F94C-97A1-48FA-85E5-1F222AE7D993}" destId="{F25CEC6A-DC65-4F00-93E3-91B238CB978E}" srcOrd="0" destOrd="0" presId="urn:microsoft.com/office/officeart/2005/8/layout/hList1"/>
    <dgm:cxn modelId="{98516BB9-E228-40C4-AAC6-EF24902BEF77}" srcId="{C2B3F94C-97A1-48FA-85E5-1F222AE7D993}" destId="{8597B066-5990-4F75-BF96-23E71B7808C4}" srcOrd="0" destOrd="0" parTransId="{31CF2CFC-3D4F-4F55-B7BC-28A661992B62}" sibTransId="{3F9DA847-E581-484F-8DC7-D32029D6D7E1}"/>
    <dgm:cxn modelId="{D79BA416-BCA4-4357-9C09-20F45991A346}" type="presOf" srcId="{D176D89E-E13E-4F0F-985D-CCD956176E8B}" destId="{B12AC7BE-20CF-4AA6-BFC7-3686F4E0CEB1}" srcOrd="0" destOrd="0" presId="urn:microsoft.com/office/officeart/2005/8/layout/hList1"/>
    <dgm:cxn modelId="{D28C4135-4FFA-4CBB-A735-3F8B5E962FE1}" srcId="{8597B066-5990-4F75-BF96-23E71B7808C4}" destId="{D176D89E-E13E-4F0F-985D-CCD956176E8B}" srcOrd="0" destOrd="0" parTransId="{C0685CAB-4311-4AEE-A305-B07C31C59DD0}" sibTransId="{D69223CB-3992-49C7-B167-71941914D38D}"/>
    <dgm:cxn modelId="{51C4A730-A374-447C-AD8E-80EE64A2D4AA}" srcId="{8FF17B08-9A6D-4488-9829-E4161A6E9224}" destId="{BE9026E8-9681-4491-B53C-0B0D48D879D5}" srcOrd="2" destOrd="0" parTransId="{ABD6F66F-2194-4A39-807A-D6D1CEE01215}" sibTransId="{764D8DF9-A8A3-4E90-806E-7C0FC3807BE4}"/>
    <dgm:cxn modelId="{50ED7A92-C39C-4464-AC1F-F40E05BF675A}" type="presOf" srcId="{7D78AECA-F39B-49F3-B25B-2D6A42A631F6}" destId="{B12AC7BE-20CF-4AA6-BFC7-3686F4E0CEB1}" srcOrd="0" destOrd="5" presId="urn:microsoft.com/office/officeart/2005/8/layout/hList1"/>
    <dgm:cxn modelId="{3F9F96BE-FDD5-481B-A561-6ABB5BB44432}" type="presOf" srcId="{EFA4FD3D-5A1C-4378-B595-F19A1A71037F}" destId="{B12AC7BE-20CF-4AA6-BFC7-3686F4E0CEB1}" srcOrd="0" destOrd="2" presId="urn:microsoft.com/office/officeart/2005/8/layout/hList1"/>
    <dgm:cxn modelId="{8DF85A20-BD0F-43C8-9099-6243137730FD}" srcId="{8597B066-5990-4F75-BF96-23E71B7808C4}" destId="{D7178EBF-1812-4D87-A6B5-BDDAE3FE101D}" srcOrd="4" destOrd="0" parTransId="{2DB10217-3AA5-45BA-BEED-3A078328C912}" sibTransId="{BED1A3EB-A685-460D-8923-3FD0140D3ABB}"/>
    <dgm:cxn modelId="{86BC93A5-A212-4B7B-92B4-1D6A3CF8AA48}" srcId="{8FF17B08-9A6D-4488-9829-E4161A6E9224}" destId="{0634FDA4-93BE-4A3B-97BA-EA3BDA9B3DB6}" srcOrd="0" destOrd="0" parTransId="{EE430CF1-0500-4DAC-8C25-9D6C885093F1}" sibTransId="{396BB925-6CD4-4A11-A861-9326F38BEC47}"/>
    <dgm:cxn modelId="{24C42F81-79D9-452F-ADAC-C83D879C8C39}" type="presOf" srcId="{8597B066-5990-4F75-BF96-23E71B7808C4}" destId="{A22AA820-8EDA-4AD9-B61E-18604812A3E1}" srcOrd="0" destOrd="0" presId="urn:microsoft.com/office/officeart/2005/8/layout/hList1"/>
    <dgm:cxn modelId="{0B9C5601-6096-43E1-AE5F-84F08EB83BC9}" type="presOf" srcId="{D7178EBF-1812-4D87-A6B5-BDDAE3FE101D}" destId="{B12AC7BE-20CF-4AA6-BFC7-3686F4E0CEB1}" srcOrd="0" destOrd="4" presId="urn:microsoft.com/office/officeart/2005/8/layout/hList1"/>
    <dgm:cxn modelId="{87729DEE-C211-4D77-A074-76D5D093111A}" type="presOf" srcId="{8FF17B08-9A6D-4488-9829-E4161A6E9224}" destId="{1556D6F0-02B5-4197-9EB7-FF635B5BCFF5}" srcOrd="0" destOrd="0" presId="urn:microsoft.com/office/officeart/2005/8/layout/hList1"/>
    <dgm:cxn modelId="{7C350AED-1E74-48B9-8579-A3B2B906061E}" srcId="{8597B066-5990-4F75-BF96-23E71B7808C4}" destId="{7D78AECA-F39B-49F3-B25B-2D6A42A631F6}" srcOrd="5" destOrd="0" parTransId="{DA02C4AA-ABB4-4283-B966-D84D473B5CBB}" sibTransId="{5AAF9219-3E58-41D7-BCC9-5A0516E3737B}"/>
    <dgm:cxn modelId="{E572396B-7368-4C4B-BB6E-7684D4ED03D8}" type="presOf" srcId="{AE92165D-7538-48A0-9061-C9F827456F6D}" destId="{9B070C36-CB14-4E95-A8D6-9DD1434732FB}" srcOrd="0" destOrd="1" presId="urn:microsoft.com/office/officeart/2005/8/layout/hList1"/>
    <dgm:cxn modelId="{727909FC-ED01-4431-9C68-EBD8663A8069}" type="presOf" srcId="{D7858037-1BFB-459B-A688-0D6B71763639}" destId="{9B070C36-CB14-4E95-A8D6-9DD1434732FB}" srcOrd="0" destOrd="3" presId="urn:microsoft.com/office/officeart/2005/8/layout/hList1"/>
    <dgm:cxn modelId="{39BD8C2B-44A3-4D35-AC6E-061FFD5EBBCF}" type="presParOf" srcId="{F25CEC6A-DC65-4F00-93E3-91B238CB978E}" destId="{EFB8E2E6-44F7-48CC-91E5-BBE017D75F33}" srcOrd="0" destOrd="0" presId="urn:microsoft.com/office/officeart/2005/8/layout/hList1"/>
    <dgm:cxn modelId="{5E2F1AFE-BD3B-42AD-B47E-992410160A6C}" type="presParOf" srcId="{EFB8E2E6-44F7-48CC-91E5-BBE017D75F33}" destId="{A22AA820-8EDA-4AD9-B61E-18604812A3E1}" srcOrd="0" destOrd="0" presId="urn:microsoft.com/office/officeart/2005/8/layout/hList1"/>
    <dgm:cxn modelId="{82B9EDE4-7ECC-44F7-8E0C-9D58CC35D1C2}" type="presParOf" srcId="{EFB8E2E6-44F7-48CC-91E5-BBE017D75F33}" destId="{B12AC7BE-20CF-4AA6-BFC7-3686F4E0CEB1}" srcOrd="1" destOrd="0" presId="urn:microsoft.com/office/officeart/2005/8/layout/hList1"/>
    <dgm:cxn modelId="{E2898945-6F18-44E0-8D86-2ED2D3A9E520}" type="presParOf" srcId="{F25CEC6A-DC65-4F00-93E3-91B238CB978E}" destId="{F7E2189E-0811-402C-B991-26068AE08C32}" srcOrd="1" destOrd="0" presId="urn:microsoft.com/office/officeart/2005/8/layout/hList1"/>
    <dgm:cxn modelId="{841051AC-6812-4AB4-BEDC-6543CAB8654B}" type="presParOf" srcId="{F25CEC6A-DC65-4F00-93E3-91B238CB978E}" destId="{8DE93B7C-69BD-4AD8-8B19-DEC09F5EEAF9}" srcOrd="2" destOrd="0" presId="urn:microsoft.com/office/officeart/2005/8/layout/hList1"/>
    <dgm:cxn modelId="{6C1B3E04-6E74-44B2-9BE8-307EFB2A48A3}" type="presParOf" srcId="{8DE93B7C-69BD-4AD8-8B19-DEC09F5EEAF9}" destId="{1556D6F0-02B5-4197-9EB7-FF635B5BCFF5}" srcOrd="0" destOrd="0" presId="urn:microsoft.com/office/officeart/2005/8/layout/hList1"/>
    <dgm:cxn modelId="{3AD3D880-3A3A-43C7-9DB0-5C424D639BB2}" type="presParOf" srcId="{8DE93B7C-69BD-4AD8-8B19-DEC09F5EEAF9}" destId="{9B070C36-CB14-4E95-A8D6-9DD1434732FB}" srcOrd="1" destOrd="0" presId="urn:microsoft.com/office/officeart/2005/8/layout/h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0CE4E9-2459-4130-8076-49675CB6FFAB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0F39C9-F28D-4C8C-BB67-6F0241F16778}">
      <dgm:prSet phldrT="[Текст]" custT="1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 структуре ООП ДО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B00629-E044-4CFF-BD42-A8DD5892D673}" type="parTrans" cxnId="{98280243-5DF2-40A2-BD94-238FB3FC4098}">
      <dgm:prSet/>
      <dgm:spPr/>
      <dgm:t>
        <a:bodyPr/>
        <a:lstStyle/>
        <a:p>
          <a:endParaRPr lang="ru-RU"/>
        </a:p>
      </dgm:t>
    </dgm:pt>
    <dgm:pt modelId="{B966DE28-621E-47AA-AF4B-FA236561DD49}" type="sibTrans" cxnId="{98280243-5DF2-40A2-BD94-238FB3FC4098}">
      <dgm:prSet/>
      <dgm:spPr/>
      <dgm:t>
        <a:bodyPr/>
        <a:lstStyle/>
        <a:p>
          <a:endParaRPr lang="ru-RU"/>
        </a:p>
      </dgm:t>
    </dgm:pt>
    <dgm:pt modelId="{0B4FCE67-E2A9-4CF3-9660-6D1803DCD3AE}">
      <dgm:prSet phldrT="[Текст]" custT="1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 условиям реализации ООП ДО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54A04E-1BAB-405A-895D-5430AAC940CA}" type="parTrans" cxnId="{463E12BE-72D5-4B32-91B0-5B44E05FCA64}">
      <dgm:prSet/>
      <dgm:spPr/>
      <dgm:t>
        <a:bodyPr/>
        <a:lstStyle/>
        <a:p>
          <a:endParaRPr lang="ru-RU"/>
        </a:p>
      </dgm:t>
    </dgm:pt>
    <dgm:pt modelId="{FAD08D51-E2FD-45E5-BF2C-E85044B3D003}" type="sibTrans" cxnId="{463E12BE-72D5-4B32-91B0-5B44E05FCA64}">
      <dgm:prSet/>
      <dgm:spPr/>
      <dgm:t>
        <a:bodyPr/>
        <a:lstStyle/>
        <a:p>
          <a:endParaRPr lang="ru-RU"/>
        </a:p>
      </dgm:t>
    </dgm:pt>
    <dgm:pt modelId="{7E7D0E5A-15F0-4A79-93D2-74B666F79F21}">
      <dgm:prSet phldrT="[Текст]" custT="1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 результатам освоения ООП ДО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3163A0-2222-4391-B7A4-47EFAF4DD83C}" type="parTrans" cxnId="{636B9E08-166E-4834-8E6A-561866BCEE93}">
      <dgm:prSet/>
      <dgm:spPr/>
      <dgm:t>
        <a:bodyPr/>
        <a:lstStyle/>
        <a:p>
          <a:endParaRPr lang="ru-RU"/>
        </a:p>
      </dgm:t>
    </dgm:pt>
    <dgm:pt modelId="{49512518-6FB4-4441-A1C6-D8C311E86C8E}" type="sibTrans" cxnId="{636B9E08-166E-4834-8E6A-561866BCEE93}">
      <dgm:prSet/>
      <dgm:spPr/>
      <dgm:t>
        <a:bodyPr/>
        <a:lstStyle/>
        <a:p>
          <a:endParaRPr lang="ru-RU"/>
        </a:p>
      </dgm:t>
    </dgm:pt>
    <dgm:pt modelId="{EB0A9BD1-F10C-4ABD-8B2E-95B9804CBEAD}">
      <dgm:prSet phldrT="[Текст]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ФГОС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53E40D-CEE9-48D7-ACE7-0CA74A190110}" type="parTrans" cxnId="{F8F81179-1DD2-43E6-AA61-49204B7C0296}">
      <dgm:prSet/>
      <dgm:spPr/>
      <dgm:t>
        <a:bodyPr/>
        <a:lstStyle/>
        <a:p>
          <a:endParaRPr lang="ru-RU"/>
        </a:p>
      </dgm:t>
    </dgm:pt>
    <dgm:pt modelId="{3DD64299-18BD-432C-95FA-7631CB1E4D07}" type="sibTrans" cxnId="{F8F81179-1DD2-43E6-AA61-49204B7C0296}">
      <dgm:prSet/>
      <dgm:spPr/>
      <dgm:t>
        <a:bodyPr/>
        <a:lstStyle/>
        <a:p>
          <a:endParaRPr lang="ru-RU"/>
        </a:p>
      </dgm:t>
    </dgm:pt>
    <dgm:pt modelId="{F9536BEB-6BA1-4BE3-B179-B9AC510C9298}" type="pres">
      <dgm:prSet presAssocID="{B30CE4E9-2459-4130-8076-49675CB6FFA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5F3576-11B7-43EE-964B-5F24636E367A}" type="pres">
      <dgm:prSet presAssocID="{F60F39C9-F28D-4C8C-BB67-6F0241F16778}" presName="node" presStyleLbl="node1" presStyleIdx="0" presStyleCnt="4" custScaleX="134449" custLinFactNeighborX="-69433" custLinFactNeighborY="2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E06D1-1DEC-4978-A8AE-E00D05196F2E}" type="pres">
      <dgm:prSet presAssocID="{B966DE28-621E-47AA-AF4B-FA236561DD49}" presName="spacerL" presStyleCnt="0"/>
      <dgm:spPr/>
    </dgm:pt>
    <dgm:pt modelId="{CCC3415B-94EB-4165-AA35-D820A9586B6A}" type="pres">
      <dgm:prSet presAssocID="{B966DE28-621E-47AA-AF4B-FA236561DD49}" presName="sibTrans" presStyleLbl="sibTrans2D1" presStyleIdx="0" presStyleCnt="3"/>
      <dgm:spPr/>
      <dgm:t>
        <a:bodyPr/>
        <a:lstStyle/>
        <a:p>
          <a:endParaRPr lang="ru-RU"/>
        </a:p>
      </dgm:t>
    </dgm:pt>
    <dgm:pt modelId="{5CB35DB7-F37A-4393-AF7C-755EFD36DA5D}" type="pres">
      <dgm:prSet presAssocID="{B966DE28-621E-47AA-AF4B-FA236561DD49}" presName="spacerR" presStyleCnt="0"/>
      <dgm:spPr/>
    </dgm:pt>
    <dgm:pt modelId="{701B78F6-4137-4668-8C29-B4A3097D7DD0}" type="pres">
      <dgm:prSet presAssocID="{0B4FCE67-E2A9-4CF3-9660-6D1803DCD3AE}" presName="node" presStyleLbl="node1" presStyleIdx="1" presStyleCnt="4" custScaleX="145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4A210-B178-48CA-B12A-7C0DA786F1AD}" type="pres">
      <dgm:prSet presAssocID="{FAD08D51-E2FD-45E5-BF2C-E85044B3D003}" presName="spacerL" presStyleCnt="0"/>
      <dgm:spPr/>
    </dgm:pt>
    <dgm:pt modelId="{1203B883-ADA6-4FE8-9316-8E967D7A177D}" type="pres">
      <dgm:prSet presAssocID="{FAD08D51-E2FD-45E5-BF2C-E85044B3D003}" presName="sibTrans" presStyleLbl="sibTrans2D1" presStyleIdx="1" presStyleCnt="3"/>
      <dgm:spPr/>
      <dgm:t>
        <a:bodyPr/>
        <a:lstStyle/>
        <a:p>
          <a:endParaRPr lang="ru-RU"/>
        </a:p>
      </dgm:t>
    </dgm:pt>
    <dgm:pt modelId="{A2DFFB89-4299-4019-A801-5192B64216F4}" type="pres">
      <dgm:prSet presAssocID="{FAD08D51-E2FD-45E5-BF2C-E85044B3D003}" presName="spacerR" presStyleCnt="0"/>
      <dgm:spPr/>
    </dgm:pt>
    <dgm:pt modelId="{7B30F39D-5D23-4CDE-8EC0-8C27C5A911C7}" type="pres">
      <dgm:prSet presAssocID="{7E7D0E5A-15F0-4A79-93D2-74B666F79F21}" presName="node" presStyleLbl="node1" presStyleIdx="2" presStyleCnt="4" custScaleX="150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C029C-EA68-4E53-805C-82EB88945BDE}" type="pres">
      <dgm:prSet presAssocID="{49512518-6FB4-4441-A1C6-D8C311E86C8E}" presName="spacerL" presStyleCnt="0"/>
      <dgm:spPr/>
    </dgm:pt>
    <dgm:pt modelId="{13E76E54-380E-4F3A-AB70-70F2A860FE46}" type="pres">
      <dgm:prSet presAssocID="{49512518-6FB4-4441-A1C6-D8C311E86C8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AD8B763D-0505-4D50-BDB5-C81462D6BB51}" type="pres">
      <dgm:prSet presAssocID="{49512518-6FB4-4441-A1C6-D8C311E86C8E}" presName="spacerR" presStyleCnt="0"/>
      <dgm:spPr/>
    </dgm:pt>
    <dgm:pt modelId="{E5DD6FA8-F6B5-442A-A89F-762B0AC3E908}" type="pres">
      <dgm:prSet presAssocID="{EB0A9BD1-F10C-4ABD-8B2E-95B9804CBEA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3E12BE-72D5-4B32-91B0-5B44E05FCA64}" srcId="{B30CE4E9-2459-4130-8076-49675CB6FFAB}" destId="{0B4FCE67-E2A9-4CF3-9660-6D1803DCD3AE}" srcOrd="1" destOrd="0" parTransId="{D654A04E-1BAB-405A-895D-5430AAC940CA}" sibTransId="{FAD08D51-E2FD-45E5-BF2C-E85044B3D003}"/>
    <dgm:cxn modelId="{636B9E08-166E-4834-8E6A-561866BCEE93}" srcId="{B30CE4E9-2459-4130-8076-49675CB6FFAB}" destId="{7E7D0E5A-15F0-4A79-93D2-74B666F79F21}" srcOrd="2" destOrd="0" parTransId="{D03163A0-2222-4391-B7A4-47EFAF4DD83C}" sibTransId="{49512518-6FB4-4441-A1C6-D8C311E86C8E}"/>
    <dgm:cxn modelId="{0129922B-B378-4789-BFAF-7826B84E495B}" type="presOf" srcId="{FAD08D51-E2FD-45E5-BF2C-E85044B3D003}" destId="{1203B883-ADA6-4FE8-9316-8E967D7A177D}" srcOrd="0" destOrd="0" presId="urn:microsoft.com/office/officeart/2005/8/layout/equation1"/>
    <dgm:cxn modelId="{98280243-5DF2-40A2-BD94-238FB3FC4098}" srcId="{B30CE4E9-2459-4130-8076-49675CB6FFAB}" destId="{F60F39C9-F28D-4C8C-BB67-6F0241F16778}" srcOrd="0" destOrd="0" parTransId="{E5B00629-E044-4CFF-BD42-A8DD5892D673}" sibTransId="{B966DE28-621E-47AA-AF4B-FA236561DD49}"/>
    <dgm:cxn modelId="{5B6E09D5-2FA4-4A47-AD0C-B666C8392D15}" type="presOf" srcId="{EB0A9BD1-F10C-4ABD-8B2E-95B9804CBEAD}" destId="{E5DD6FA8-F6B5-442A-A89F-762B0AC3E908}" srcOrd="0" destOrd="0" presId="urn:microsoft.com/office/officeart/2005/8/layout/equation1"/>
    <dgm:cxn modelId="{A55F03FF-A5CC-4DC2-95A7-9E2E4257F86C}" type="presOf" srcId="{B30CE4E9-2459-4130-8076-49675CB6FFAB}" destId="{F9536BEB-6BA1-4BE3-B179-B9AC510C9298}" srcOrd="0" destOrd="0" presId="urn:microsoft.com/office/officeart/2005/8/layout/equation1"/>
    <dgm:cxn modelId="{76D921F8-A0C0-40C9-97F8-D1D5BBE5DEFB}" type="presOf" srcId="{7E7D0E5A-15F0-4A79-93D2-74B666F79F21}" destId="{7B30F39D-5D23-4CDE-8EC0-8C27C5A911C7}" srcOrd="0" destOrd="0" presId="urn:microsoft.com/office/officeart/2005/8/layout/equation1"/>
    <dgm:cxn modelId="{390C1D48-B3BA-4F5A-B16D-3E148B71F378}" type="presOf" srcId="{B966DE28-621E-47AA-AF4B-FA236561DD49}" destId="{CCC3415B-94EB-4165-AA35-D820A9586B6A}" srcOrd="0" destOrd="0" presId="urn:microsoft.com/office/officeart/2005/8/layout/equation1"/>
    <dgm:cxn modelId="{2D2810D0-0125-45AA-94D1-6E40F0F6B68A}" type="presOf" srcId="{F60F39C9-F28D-4C8C-BB67-6F0241F16778}" destId="{B95F3576-11B7-43EE-964B-5F24636E367A}" srcOrd="0" destOrd="0" presId="urn:microsoft.com/office/officeart/2005/8/layout/equation1"/>
    <dgm:cxn modelId="{C152FE58-FD10-4A1D-9DE2-ACD3509A7B0A}" type="presOf" srcId="{0B4FCE67-E2A9-4CF3-9660-6D1803DCD3AE}" destId="{701B78F6-4137-4668-8C29-B4A3097D7DD0}" srcOrd="0" destOrd="0" presId="urn:microsoft.com/office/officeart/2005/8/layout/equation1"/>
    <dgm:cxn modelId="{F8F81179-1DD2-43E6-AA61-49204B7C0296}" srcId="{B30CE4E9-2459-4130-8076-49675CB6FFAB}" destId="{EB0A9BD1-F10C-4ABD-8B2E-95B9804CBEAD}" srcOrd="3" destOrd="0" parTransId="{C353E40D-CEE9-48D7-ACE7-0CA74A190110}" sibTransId="{3DD64299-18BD-432C-95FA-7631CB1E4D07}"/>
    <dgm:cxn modelId="{11DAC59D-AF28-45AD-B509-B49841FC6DB5}" type="presOf" srcId="{49512518-6FB4-4441-A1C6-D8C311E86C8E}" destId="{13E76E54-380E-4F3A-AB70-70F2A860FE46}" srcOrd="0" destOrd="0" presId="urn:microsoft.com/office/officeart/2005/8/layout/equation1"/>
    <dgm:cxn modelId="{7DF41641-EFDE-4078-958E-63E97E87AC42}" type="presParOf" srcId="{F9536BEB-6BA1-4BE3-B179-B9AC510C9298}" destId="{B95F3576-11B7-43EE-964B-5F24636E367A}" srcOrd="0" destOrd="0" presId="urn:microsoft.com/office/officeart/2005/8/layout/equation1"/>
    <dgm:cxn modelId="{641C0C7C-CE05-458B-931D-39D711DA213C}" type="presParOf" srcId="{F9536BEB-6BA1-4BE3-B179-B9AC510C9298}" destId="{C41E06D1-1DEC-4978-A8AE-E00D05196F2E}" srcOrd="1" destOrd="0" presId="urn:microsoft.com/office/officeart/2005/8/layout/equation1"/>
    <dgm:cxn modelId="{C21D0A80-5C5D-43EA-ACBB-39706BB5617D}" type="presParOf" srcId="{F9536BEB-6BA1-4BE3-B179-B9AC510C9298}" destId="{CCC3415B-94EB-4165-AA35-D820A9586B6A}" srcOrd="2" destOrd="0" presId="urn:microsoft.com/office/officeart/2005/8/layout/equation1"/>
    <dgm:cxn modelId="{C00A3F84-80C3-4E05-A9B6-CBE55C8DC4C5}" type="presParOf" srcId="{F9536BEB-6BA1-4BE3-B179-B9AC510C9298}" destId="{5CB35DB7-F37A-4393-AF7C-755EFD36DA5D}" srcOrd="3" destOrd="0" presId="urn:microsoft.com/office/officeart/2005/8/layout/equation1"/>
    <dgm:cxn modelId="{1D1A58A4-785D-4249-B3B1-105AA678062F}" type="presParOf" srcId="{F9536BEB-6BA1-4BE3-B179-B9AC510C9298}" destId="{701B78F6-4137-4668-8C29-B4A3097D7DD0}" srcOrd="4" destOrd="0" presId="urn:microsoft.com/office/officeart/2005/8/layout/equation1"/>
    <dgm:cxn modelId="{81DA560B-0779-45FE-B4B7-8EFB079FDD43}" type="presParOf" srcId="{F9536BEB-6BA1-4BE3-B179-B9AC510C9298}" destId="{6144A210-B178-48CA-B12A-7C0DA786F1AD}" srcOrd="5" destOrd="0" presId="urn:microsoft.com/office/officeart/2005/8/layout/equation1"/>
    <dgm:cxn modelId="{D5E6EB27-8EE4-44F5-9E7A-BB1A4E17B486}" type="presParOf" srcId="{F9536BEB-6BA1-4BE3-B179-B9AC510C9298}" destId="{1203B883-ADA6-4FE8-9316-8E967D7A177D}" srcOrd="6" destOrd="0" presId="urn:microsoft.com/office/officeart/2005/8/layout/equation1"/>
    <dgm:cxn modelId="{90023189-3CA4-4401-BA18-C97C0401DA93}" type="presParOf" srcId="{F9536BEB-6BA1-4BE3-B179-B9AC510C9298}" destId="{A2DFFB89-4299-4019-A801-5192B64216F4}" srcOrd="7" destOrd="0" presId="urn:microsoft.com/office/officeart/2005/8/layout/equation1"/>
    <dgm:cxn modelId="{5D967879-D741-43EA-8573-71751AC679D3}" type="presParOf" srcId="{F9536BEB-6BA1-4BE3-B179-B9AC510C9298}" destId="{7B30F39D-5D23-4CDE-8EC0-8C27C5A911C7}" srcOrd="8" destOrd="0" presId="urn:microsoft.com/office/officeart/2005/8/layout/equation1"/>
    <dgm:cxn modelId="{49D59C6B-3C2F-44CB-A9C8-73403DB7657E}" type="presParOf" srcId="{F9536BEB-6BA1-4BE3-B179-B9AC510C9298}" destId="{3D5C029C-EA68-4E53-805C-82EB88945BDE}" srcOrd="9" destOrd="0" presId="urn:microsoft.com/office/officeart/2005/8/layout/equation1"/>
    <dgm:cxn modelId="{41E4FDE8-B525-460E-8E4C-7BB7DE64D79E}" type="presParOf" srcId="{F9536BEB-6BA1-4BE3-B179-B9AC510C9298}" destId="{13E76E54-380E-4F3A-AB70-70F2A860FE46}" srcOrd="10" destOrd="0" presId="urn:microsoft.com/office/officeart/2005/8/layout/equation1"/>
    <dgm:cxn modelId="{B0F72328-9D22-4986-9C54-7198CA7C2FFE}" type="presParOf" srcId="{F9536BEB-6BA1-4BE3-B179-B9AC510C9298}" destId="{AD8B763D-0505-4D50-BDB5-C81462D6BB51}" srcOrd="11" destOrd="0" presId="urn:microsoft.com/office/officeart/2005/8/layout/equation1"/>
    <dgm:cxn modelId="{9C2C80F6-5949-415E-A491-E23578FF3EA6}" type="presParOf" srcId="{F9536BEB-6BA1-4BE3-B179-B9AC510C9298}" destId="{E5DD6FA8-F6B5-442A-A89F-762B0AC3E908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F3576-11B7-43EE-964B-5F24636E367A}">
      <dsp:nvSpPr>
        <dsp:cNvPr id="0" name=""/>
        <dsp:cNvSpPr/>
      </dsp:nvSpPr>
      <dsp:spPr>
        <a:xfrm>
          <a:off x="0" y="1482331"/>
          <a:ext cx="1549055" cy="1152151"/>
        </a:xfrm>
        <a:prstGeom prst="ellipse">
          <a:avLst/>
        </a:prstGeom>
        <a:solidFill>
          <a:srgbClr val="FFFFCC"/>
        </a:solidFill>
        <a:ln w="1587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 структуре ООП ДО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6854" y="1651060"/>
        <a:ext cx="1095347" cy="814693"/>
      </dsp:txXfrm>
    </dsp:sp>
    <dsp:sp modelId="{CCC3415B-94EB-4165-AA35-D820A9586B6A}">
      <dsp:nvSpPr>
        <dsp:cNvPr id="0" name=""/>
        <dsp:cNvSpPr/>
      </dsp:nvSpPr>
      <dsp:spPr>
        <a:xfrm>
          <a:off x="1644212" y="1697876"/>
          <a:ext cx="668247" cy="66824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732788" y="1953414"/>
        <a:ext cx="491095" cy="157171"/>
      </dsp:txXfrm>
    </dsp:sp>
    <dsp:sp modelId="{701B78F6-4137-4668-8C29-B4A3097D7DD0}">
      <dsp:nvSpPr>
        <dsp:cNvPr id="0" name=""/>
        <dsp:cNvSpPr/>
      </dsp:nvSpPr>
      <dsp:spPr>
        <a:xfrm>
          <a:off x="2406015" y="1455924"/>
          <a:ext cx="1672900" cy="1152151"/>
        </a:xfrm>
        <a:prstGeom prst="ellipse">
          <a:avLst/>
        </a:prstGeom>
        <a:solidFill>
          <a:srgbClr val="FFFFCC"/>
        </a:solidFill>
        <a:ln w="1587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 условиям реализации ООП ДО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51006" y="1624653"/>
        <a:ext cx="1182918" cy="814693"/>
      </dsp:txXfrm>
    </dsp:sp>
    <dsp:sp modelId="{1203B883-ADA6-4FE8-9316-8E967D7A177D}">
      <dsp:nvSpPr>
        <dsp:cNvPr id="0" name=""/>
        <dsp:cNvSpPr/>
      </dsp:nvSpPr>
      <dsp:spPr>
        <a:xfrm>
          <a:off x="4172470" y="1697876"/>
          <a:ext cx="668247" cy="66824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261046" y="1953414"/>
        <a:ext cx="491095" cy="157171"/>
      </dsp:txXfrm>
    </dsp:sp>
    <dsp:sp modelId="{7B30F39D-5D23-4CDE-8EC0-8C27C5A911C7}">
      <dsp:nvSpPr>
        <dsp:cNvPr id="0" name=""/>
        <dsp:cNvSpPr/>
      </dsp:nvSpPr>
      <dsp:spPr>
        <a:xfrm>
          <a:off x="4934272" y="1455924"/>
          <a:ext cx="1731637" cy="1152151"/>
        </a:xfrm>
        <a:prstGeom prst="ellipse">
          <a:avLst/>
        </a:prstGeom>
        <a:solidFill>
          <a:srgbClr val="FFFFCC"/>
        </a:solidFill>
        <a:ln w="1587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 результатам освоения ООП ДО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87864" y="1624653"/>
        <a:ext cx="1224453" cy="814693"/>
      </dsp:txXfrm>
    </dsp:sp>
    <dsp:sp modelId="{13E76E54-380E-4F3A-AB70-70F2A860FE46}">
      <dsp:nvSpPr>
        <dsp:cNvPr id="0" name=""/>
        <dsp:cNvSpPr/>
      </dsp:nvSpPr>
      <dsp:spPr>
        <a:xfrm>
          <a:off x="6759464" y="1697876"/>
          <a:ext cx="668247" cy="668247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848040" y="1835535"/>
        <a:ext cx="491095" cy="392929"/>
      </dsp:txXfrm>
    </dsp:sp>
    <dsp:sp modelId="{E5DD6FA8-F6B5-442A-A89F-762B0AC3E908}">
      <dsp:nvSpPr>
        <dsp:cNvPr id="0" name=""/>
        <dsp:cNvSpPr/>
      </dsp:nvSpPr>
      <dsp:spPr>
        <a:xfrm>
          <a:off x="7521267" y="1455924"/>
          <a:ext cx="1152151" cy="1152151"/>
        </a:xfrm>
        <a:prstGeom prst="ellipse">
          <a:avLst/>
        </a:prstGeom>
        <a:solidFill>
          <a:srgbClr val="FFFFCC"/>
        </a:solidFill>
        <a:ln w="1587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ФГОС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689996" y="1624653"/>
        <a:ext cx="814693" cy="814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5AA14-6231-4402-A739-4C9E36CABA98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17E52-79A5-4834-BE76-B44E7A1BE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По ФГОСТ</a:t>
            </a: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DEFD9E-2C3F-484D-A5DE-7B286B755A78}" type="slidenum">
              <a:rPr lang="ru-RU" smtClean="0"/>
              <a:pPr/>
              <a:t>34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87;&#1088;&#1077;&#1079;&#1077;&#1085;&#1090;&#1072;&#1096;&#1082;&#1072;\&#1077;&#1088;&#1072;&#1083;&#1072;&#1096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mdou75.edu.yar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7;&#1088;&#1077;&#1079;&#1077;&#1085;&#1090;&#1072;&#1096;&#1082;&#1072;\&#1077;&#1088;&#1072;&#1083;&#1072;&#1096;.mp3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фото здания.jpg"/>
          <p:cNvPicPr>
            <a:picLocks noGrp="1" noChangeAspect="1"/>
          </p:cNvPicPr>
          <p:nvPr isPhoto="1"/>
        </p:nvPicPr>
        <p:blipFill>
          <a:blip r:embed="rId3" cstate="print">
            <a:lum bright="6000" contrast="10000"/>
          </a:blip>
          <a:stretch>
            <a:fillRect/>
          </a:stretch>
        </p:blipFill>
        <p:spPr>
          <a:xfrm>
            <a:off x="762000" y="838200"/>
            <a:ext cx="7620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57200" y="1524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ДЕТСКИЙ САД №75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ералаш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9248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706090"/>
          </a:xfrm>
          <a:solidFill>
            <a:srgbClr val="4274B0"/>
          </a:solidFill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Структура уровней образования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71604" y="1000108"/>
            <a:ext cx="6072230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Уровни образования</a:t>
            </a:r>
            <a:endParaRPr lang="ru-RU" sz="3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1714488"/>
            <a:ext cx="8072494" cy="6549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1) Дошкольное образование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1472" y="2500306"/>
            <a:ext cx="8072494" cy="6429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2) Начальное общее образование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472" y="3214686"/>
            <a:ext cx="8072494" cy="5715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3) Основное общее образование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1472" y="3857628"/>
            <a:ext cx="8143932" cy="57891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4) Среднее общее образование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4572008"/>
            <a:ext cx="8143932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5) Среднее профессиональное образование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5072074"/>
            <a:ext cx="8143932" cy="4286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6) Высшее образование - </a:t>
            </a:r>
            <a:r>
              <a:rPr lang="ru-RU" sz="2000" dirty="0" err="1" smtClean="0">
                <a:solidFill>
                  <a:schemeClr val="tx1"/>
                </a:solidFill>
              </a:rPr>
              <a:t>бакалавриат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472" y="5572140"/>
            <a:ext cx="8143932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7) Высшее образование – подготовка специалиста или магистратура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6143644"/>
            <a:ext cx="8143932" cy="5715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8) Высшее образование – подготовка научно-педагогических кадров, ординатура, </a:t>
            </a:r>
            <a:r>
              <a:rPr lang="ru-RU" sz="2000" dirty="0" err="1" smtClean="0">
                <a:solidFill>
                  <a:schemeClr val="tx1"/>
                </a:solidFill>
              </a:rPr>
              <a:t>ассистентура-стажировка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57225" y="1714488"/>
            <a:ext cx="7423176" cy="44116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5. Образовательные программы самостоятельно разрабатываются и утверждаются организацией, осуществляющей образовательную деятельность…</a:t>
            </a:r>
          </a:p>
          <a:p>
            <a:pPr>
              <a:buNone/>
            </a:pPr>
            <a:r>
              <a:rPr lang="ru-RU" b="1" dirty="0" smtClean="0"/>
              <a:t>6. Образовательные программы дошкольного образования разрабатываются и утверждаются организацией, осуществляющей образовательную деятельность, </a:t>
            </a:r>
            <a:r>
              <a:rPr lang="ru-RU" b="1" dirty="0" smtClean="0">
                <a:solidFill>
                  <a:srgbClr val="C00000"/>
                </a:solidFill>
              </a:rPr>
              <a:t>в соответствии с федеральным государственным образовательным стандартом дошкольного образования и с учетом соответствующих примерных образовательных программ дошкольного образования.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Ст.12 «Образовательные программы»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4"/>
          <p:cNvSpPr txBox="1">
            <a:spLocks/>
          </p:cNvSpPr>
          <p:nvPr/>
        </p:nvSpPr>
        <p:spPr bwMode="auto">
          <a:xfrm>
            <a:off x="250825" y="214290"/>
            <a:ext cx="8642350" cy="7667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marL="365125" indent="-255588"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3200" b="1" dirty="0">
                <a:latin typeface="+mn-lt"/>
              </a:rPr>
              <a:t>Основные образовательные программы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85720" y="1142984"/>
          <a:ext cx="8643998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1" y="1643050"/>
            <a:ext cx="7637490" cy="448311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1. В Российской Федерации образование может быть получено:</a:t>
            </a:r>
          </a:p>
          <a:p>
            <a:pPr>
              <a:buNone/>
            </a:pPr>
            <a:r>
              <a:rPr lang="ru-RU" b="1" dirty="0" smtClean="0"/>
              <a:t>	1) </a:t>
            </a:r>
            <a:r>
              <a:rPr lang="ru-RU" b="1" dirty="0" smtClean="0">
                <a:solidFill>
                  <a:srgbClr val="0070C0"/>
                </a:solidFill>
              </a:rPr>
              <a:t>в организациях</a:t>
            </a:r>
            <a:r>
              <a:rPr lang="ru-RU" b="1" dirty="0" smtClean="0"/>
              <a:t>, осуществляющих образовательную деятельность;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pPr>
              <a:buNone/>
            </a:pPr>
            <a:r>
              <a:rPr lang="ru-RU" b="1" dirty="0" smtClean="0"/>
              <a:t>	2) </a:t>
            </a:r>
            <a:r>
              <a:rPr lang="ru-RU" b="1" dirty="0" smtClean="0">
                <a:solidFill>
                  <a:srgbClr val="0070C0"/>
                </a:solidFill>
              </a:rPr>
              <a:t>вне организаций</a:t>
            </a:r>
            <a:r>
              <a:rPr lang="ru-RU" b="1" dirty="0" smtClean="0"/>
              <a:t>, осуществляющих образовательную деятельность (в форме семейного образования и самообразования).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Ст.17 «Формы получения образования и формы обучения»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85787" y="1857364"/>
            <a:ext cx="7494614" cy="4268799"/>
          </a:xfrm>
        </p:spPr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ru-RU" b="1" dirty="0" smtClean="0"/>
              <a:t>1. Образовательные организации подразделяются на </a:t>
            </a:r>
            <a:r>
              <a:rPr lang="ru-RU" b="1" dirty="0" smtClean="0">
                <a:solidFill>
                  <a:srgbClr val="0070C0"/>
                </a:solidFill>
              </a:rPr>
              <a:t>типы</a:t>
            </a:r>
            <a:r>
              <a:rPr lang="ru-RU" b="1" dirty="0" smtClean="0"/>
              <a:t> в соответствии с образовательными программами, реализация которых является основной целью их деятельности.</a:t>
            </a:r>
          </a:p>
          <a:p>
            <a:pPr>
              <a:buNone/>
              <a:defRPr/>
            </a:pPr>
            <a:r>
              <a:rPr lang="ru-RU" b="1" dirty="0" smtClean="0"/>
              <a:t>	2. В Российской Федерации устанавливаются следующие типы образовательных организаций, реализующих основные образовательные программы:</a:t>
            </a:r>
          </a:p>
          <a:p>
            <a:pPr>
              <a:buNone/>
              <a:defRPr/>
            </a:pPr>
            <a:r>
              <a:rPr lang="ru-RU" b="1" dirty="0" smtClean="0"/>
              <a:t>	1) </a:t>
            </a:r>
            <a:r>
              <a:rPr lang="ru-RU" b="1" dirty="0" smtClean="0">
                <a:solidFill>
                  <a:srgbClr val="C00000"/>
                </a:solidFill>
              </a:rPr>
              <a:t>дошкольная образовательная организация </a:t>
            </a:r>
            <a:r>
              <a:rPr lang="ru-RU" b="1" dirty="0" smtClean="0"/>
              <a:t>- образовательная организация, осуществляющая в качестве основной цели ее деятельности образовательную деятельность по образовательным программам дошкольного образования, присмотр и уход за детьми…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Ст.23 «Типы образовательных организаций»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4"/>
          <p:cNvSpPr txBox="1">
            <a:spLocks/>
          </p:cNvSpPr>
          <p:nvPr/>
        </p:nvSpPr>
        <p:spPr bwMode="auto">
          <a:xfrm>
            <a:off x="250825" y="214290"/>
            <a:ext cx="8642350" cy="7667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 fontScale="85000" lnSpcReduction="20000"/>
          </a:bodyPr>
          <a:lstStyle/>
          <a:p>
            <a:pPr marL="365125" indent="-255588"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3200" b="1" dirty="0">
                <a:latin typeface="+mn-lt"/>
              </a:rPr>
              <a:t>Организации, осуществляющие образовательную деятельность 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1397000"/>
          <a:ext cx="8501122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14413" y="2643182"/>
            <a:ext cx="7065987" cy="34829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/>
              <a:t>П.2. Управление образовательной организацией осуществляется на основе сочетания принципов единоначалия и коллегиальности.</a:t>
            </a: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Ст.26 «Управление образовательной организацией»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2500306"/>
            <a:ext cx="8043890" cy="223341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Ст.28 «Компетенции, права, обязанности образовательной организации»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Овал 109"/>
          <p:cNvSpPr/>
          <p:nvPr/>
        </p:nvSpPr>
        <p:spPr>
          <a:xfrm>
            <a:off x="0" y="1214398"/>
            <a:ext cx="9144000" cy="5643602"/>
          </a:xfrm>
          <a:prstGeom prst="ellipse">
            <a:avLst/>
          </a:prstGeom>
          <a:solidFill>
            <a:schemeClr val="bg2">
              <a:lumMod val="20000"/>
              <a:lumOff val="80000"/>
              <a:alpha val="51000"/>
            </a:schemeClr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52"/>
            <a:ext cx="89297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3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Схема системы управления МДОУ № 75</a:t>
            </a:r>
            <a:endParaRPr lang="ru-RU" sz="36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00430" y="2786058"/>
            <a:ext cx="2000264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Руководитель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43636" y="2786058"/>
            <a:ext cx="1857388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Пед</a:t>
            </a:r>
            <a:r>
              <a:rPr lang="ru-RU" dirty="0" smtClean="0"/>
              <a:t>. совет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57290" y="2786058"/>
            <a:ext cx="1643074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Род. ком ДОУ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00430" y="3714752"/>
            <a:ext cx="2214578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Адм</a:t>
            </a:r>
            <a:r>
              <a:rPr lang="ru-RU" dirty="0" smtClean="0"/>
              <a:t>. группа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00760" y="1643050"/>
            <a:ext cx="1624034" cy="9096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Общее собрание</a:t>
            </a:r>
          </a:p>
          <a:p>
            <a:pPr algn="ctr"/>
            <a:r>
              <a:rPr lang="ru-RU" dirty="0" smtClean="0"/>
              <a:t>Труд. Кол - </a:t>
            </a:r>
            <a:r>
              <a:rPr lang="ru-RU" dirty="0" err="1" smtClean="0"/>
              <a:t>ва</a:t>
            </a:r>
            <a:endParaRPr lang="ru-RU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1714480" y="2071678"/>
            <a:ext cx="357190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1285852" y="2143116"/>
            <a:ext cx="357190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3" name="Блок-схема: узел 22"/>
          <p:cNvSpPr/>
          <p:nvPr/>
        </p:nvSpPr>
        <p:spPr>
          <a:xfrm>
            <a:off x="857224" y="2357430"/>
            <a:ext cx="357190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4" name="Блок-схема: узел 23"/>
          <p:cNvSpPr/>
          <p:nvPr/>
        </p:nvSpPr>
        <p:spPr>
          <a:xfrm>
            <a:off x="2214546" y="2000240"/>
            <a:ext cx="357190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5" name="Блок-схема: узел 24"/>
          <p:cNvSpPr/>
          <p:nvPr/>
        </p:nvSpPr>
        <p:spPr>
          <a:xfrm>
            <a:off x="2714612" y="2000240"/>
            <a:ext cx="357190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6" name="Блок-схема: узел 25"/>
          <p:cNvSpPr/>
          <p:nvPr/>
        </p:nvSpPr>
        <p:spPr>
          <a:xfrm>
            <a:off x="3143240" y="2071678"/>
            <a:ext cx="357190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1" name="Блок-схема: процесс 30"/>
          <p:cNvSpPr/>
          <p:nvPr/>
        </p:nvSpPr>
        <p:spPr>
          <a:xfrm>
            <a:off x="3505200" y="4953000"/>
            <a:ext cx="857256" cy="428628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ПБ</a:t>
            </a:r>
            <a:endParaRPr lang="ru-RU" dirty="0"/>
          </a:p>
        </p:txBody>
      </p:sp>
      <p:sp>
        <p:nvSpPr>
          <p:cNvPr id="32" name="Блок-схема: процесс 31"/>
          <p:cNvSpPr/>
          <p:nvPr/>
        </p:nvSpPr>
        <p:spPr>
          <a:xfrm>
            <a:off x="4643438" y="4929198"/>
            <a:ext cx="857256" cy="428628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ФБ</a:t>
            </a:r>
            <a:endParaRPr lang="ru-RU" dirty="0"/>
          </a:p>
        </p:txBody>
      </p:sp>
      <p:sp>
        <p:nvSpPr>
          <p:cNvPr id="33" name="Блок-схема: процесс 32"/>
          <p:cNvSpPr/>
          <p:nvPr/>
        </p:nvSpPr>
        <p:spPr>
          <a:xfrm>
            <a:off x="5791200" y="4953000"/>
            <a:ext cx="857256" cy="428628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ХБ</a:t>
            </a:r>
            <a:endParaRPr lang="ru-RU" dirty="0"/>
          </a:p>
        </p:txBody>
      </p:sp>
      <p:sp>
        <p:nvSpPr>
          <p:cNvPr id="34" name="Блок-схема: процесс 33"/>
          <p:cNvSpPr/>
          <p:nvPr/>
        </p:nvSpPr>
        <p:spPr>
          <a:xfrm>
            <a:off x="7086600" y="4953000"/>
            <a:ext cx="857256" cy="428628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МБ</a:t>
            </a:r>
            <a:endParaRPr lang="ru-RU" dirty="0"/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762000" y="3886200"/>
            <a:ext cx="2590800" cy="1676400"/>
          </a:xfrm>
          <a:prstGeom prst="triangle">
            <a:avLst>
              <a:gd name="adj" fmla="val 50831"/>
            </a:avLst>
          </a:prstGeom>
          <a:solidFill>
            <a:srgbClr val="E9896B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Маркетинговая Служба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7" name="Прямая соединительная линия 36"/>
          <p:cNvCxnSpPr>
            <a:stCxn id="23" idx="4"/>
          </p:cNvCxnSpPr>
          <p:nvPr/>
        </p:nvCxnSpPr>
        <p:spPr>
          <a:xfrm rot="16200000" flipH="1">
            <a:off x="910802" y="2696760"/>
            <a:ext cx="571504" cy="321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6200000" flipH="1">
            <a:off x="1464448" y="2464587"/>
            <a:ext cx="428629" cy="214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6200000" flipH="1">
            <a:off x="1750200" y="2464587"/>
            <a:ext cx="500067" cy="142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24" idx="4"/>
          </p:cNvCxnSpPr>
          <p:nvPr/>
        </p:nvCxnSpPr>
        <p:spPr>
          <a:xfrm rot="5400000">
            <a:off x="2106595" y="2500306"/>
            <a:ext cx="572299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25" idx="4"/>
          </p:cNvCxnSpPr>
          <p:nvPr/>
        </p:nvCxnSpPr>
        <p:spPr>
          <a:xfrm rot="5400000">
            <a:off x="2482438" y="2375291"/>
            <a:ext cx="571506" cy="250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26" idx="4"/>
          </p:cNvCxnSpPr>
          <p:nvPr/>
        </p:nvCxnSpPr>
        <p:spPr>
          <a:xfrm rot="5400000">
            <a:off x="2839628" y="2375291"/>
            <a:ext cx="571506" cy="392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10" idx="2"/>
          </p:cNvCxnSpPr>
          <p:nvPr/>
        </p:nvCxnSpPr>
        <p:spPr>
          <a:xfrm rot="16200000" flipH="1">
            <a:off x="4357686" y="3571876"/>
            <a:ext cx="285754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3" idx="3"/>
            <a:endCxn id="10" idx="1"/>
          </p:cNvCxnSpPr>
          <p:nvPr/>
        </p:nvCxnSpPr>
        <p:spPr>
          <a:xfrm>
            <a:off x="3000364" y="3107529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0" idx="3"/>
            <a:endCxn id="12" idx="1"/>
          </p:cNvCxnSpPr>
          <p:nvPr/>
        </p:nvCxnSpPr>
        <p:spPr>
          <a:xfrm>
            <a:off x="5500694" y="3107529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rot="16200000" flipH="1">
            <a:off x="6760381" y="2688421"/>
            <a:ext cx="195255" cy="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endCxn id="31" idx="1"/>
          </p:cNvCxnSpPr>
          <p:nvPr/>
        </p:nvCxnSpPr>
        <p:spPr>
          <a:xfrm flipV="1">
            <a:off x="3048000" y="5167314"/>
            <a:ext cx="457200" cy="14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4343400" y="5181600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6629400" y="5181600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stCxn id="14" idx="1"/>
            <a:endCxn id="35" idx="5"/>
          </p:cNvCxnSpPr>
          <p:nvPr/>
        </p:nvCxnSpPr>
        <p:spPr>
          <a:xfrm rot="10800000" flipV="1">
            <a:off x="2715866" y="4036222"/>
            <a:ext cx="784565" cy="688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endCxn id="33" idx="0"/>
          </p:cNvCxnSpPr>
          <p:nvPr/>
        </p:nvCxnSpPr>
        <p:spPr>
          <a:xfrm>
            <a:off x="5562600" y="4419600"/>
            <a:ext cx="657228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rot="5400000">
            <a:off x="3571869" y="4572007"/>
            <a:ext cx="500066" cy="7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rot="16200000" flipH="1">
            <a:off x="4533896" y="4533904"/>
            <a:ext cx="590560" cy="57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>
            <a:endCxn id="34" idx="0"/>
          </p:cNvCxnSpPr>
          <p:nvPr/>
        </p:nvCxnSpPr>
        <p:spPr>
          <a:xfrm>
            <a:off x="5729278" y="4167182"/>
            <a:ext cx="1785950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>
            <a:spLocks/>
          </p:cNvSpPr>
          <p:nvPr/>
        </p:nvSpPr>
        <p:spPr>
          <a:xfrm>
            <a:off x="762000" y="6096000"/>
            <a:ext cx="7810528" cy="646331"/>
          </a:xfrm>
          <a:custGeom>
            <a:avLst/>
            <a:gdLst>
              <a:gd name="connsiteX0" fmla="*/ 0 w 5643602"/>
              <a:gd name="connsiteY0" fmla="*/ 0 h 369332"/>
              <a:gd name="connsiteX1" fmla="*/ 5643602 w 5643602"/>
              <a:gd name="connsiteY1" fmla="*/ 0 h 369332"/>
              <a:gd name="connsiteX2" fmla="*/ 5643602 w 5643602"/>
              <a:gd name="connsiteY2" fmla="*/ 369332 h 369332"/>
              <a:gd name="connsiteX3" fmla="*/ 0 w 5643602"/>
              <a:gd name="connsiteY3" fmla="*/ 369332 h 369332"/>
              <a:gd name="connsiteX4" fmla="*/ 0 w 5643602"/>
              <a:gd name="connsiteY4" fmla="*/ 0 h 369332"/>
              <a:gd name="connsiteX0" fmla="*/ 0 w 5643602"/>
              <a:gd name="connsiteY0" fmla="*/ 500090 h 869422"/>
              <a:gd name="connsiteX1" fmla="*/ 5643602 w 5643602"/>
              <a:gd name="connsiteY1" fmla="*/ 0 h 869422"/>
              <a:gd name="connsiteX2" fmla="*/ 5643602 w 5643602"/>
              <a:gd name="connsiteY2" fmla="*/ 869422 h 869422"/>
              <a:gd name="connsiteX3" fmla="*/ 0 w 5643602"/>
              <a:gd name="connsiteY3" fmla="*/ 869422 h 869422"/>
              <a:gd name="connsiteX4" fmla="*/ 0 w 5643602"/>
              <a:gd name="connsiteY4" fmla="*/ 500090 h 869422"/>
              <a:gd name="connsiteX0" fmla="*/ 0 w 5643602"/>
              <a:gd name="connsiteY0" fmla="*/ 500090 h 869422"/>
              <a:gd name="connsiteX1" fmla="*/ 2749154 w 5643602"/>
              <a:gd name="connsiteY1" fmla="*/ 496151 h 869422"/>
              <a:gd name="connsiteX2" fmla="*/ 5643602 w 5643602"/>
              <a:gd name="connsiteY2" fmla="*/ 0 h 869422"/>
              <a:gd name="connsiteX3" fmla="*/ 5643602 w 5643602"/>
              <a:gd name="connsiteY3" fmla="*/ 869422 h 869422"/>
              <a:gd name="connsiteX4" fmla="*/ 0 w 5643602"/>
              <a:gd name="connsiteY4" fmla="*/ 869422 h 869422"/>
              <a:gd name="connsiteX5" fmla="*/ 0 w 5643602"/>
              <a:gd name="connsiteY5" fmla="*/ 500090 h 869422"/>
              <a:gd name="connsiteX0" fmla="*/ 0 w 6500890"/>
              <a:gd name="connsiteY0" fmla="*/ 214314 h 869422"/>
              <a:gd name="connsiteX1" fmla="*/ 3606442 w 6500890"/>
              <a:gd name="connsiteY1" fmla="*/ 496151 h 869422"/>
              <a:gd name="connsiteX2" fmla="*/ 6500890 w 6500890"/>
              <a:gd name="connsiteY2" fmla="*/ 0 h 869422"/>
              <a:gd name="connsiteX3" fmla="*/ 6500890 w 6500890"/>
              <a:gd name="connsiteY3" fmla="*/ 869422 h 869422"/>
              <a:gd name="connsiteX4" fmla="*/ 857288 w 6500890"/>
              <a:gd name="connsiteY4" fmla="*/ 869422 h 869422"/>
              <a:gd name="connsiteX5" fmla="*/ 0 w 6500890"/>
              <a:gd name="connsiteY5" fmla="*/ 214314 h 869422"/>
              <a:gd name="connsiteX0" fmla="*/ 0 w 6715236"/>
              <a:gd name="connsiteY0" fmla="*/ 71414 h 869422"/>
              <a:gd name="connsiteX1" fmla="*/ 3820788 w 6715236"/>
              <a:gd name="connsiteY1" fmla="*/ 496151 h 869422"/>
              <a:gd name="connsiteX2" fmla="*/ 6715236 w 6715236"/>
              <a:gd name="connsiteY2" fmla="*/ 0 h 869422"/>
              <a:gd name="connsiteX3" fmla="*/ 6715236 w 6715236"/>
              <a:gd name="connsiteY3" fmla="*/ 869422 h 869422"/>
              <a:gd name="connsiteX4" fmla="*/ 1071634 w 6715236"/>
              <a:gd name="connsiteY4" fmla="*/ 869422 h 869422"/>
              <a:gd name="connsiteX5" fmla="*/ 0 w 6715236"/>
              <a:gd name="connsiteY5" fmla="*/ 71414 h 869422"/>
              <a:gd name="connsiteX0" fmla="*/ 0 w 7215270"/>
              <a:gd name="connsiteY0" fmla="*/ 285752 h 1083760"/>
              <a:gd name="connsiteX1" fmla="*/ 3820788 w 7215270"/>
              <a:gd name="connsiteY1" fmla="*/ 710489 h 1083760"/>
              <a:gd name="connsiteX2" fmla="*/ 7215270 w 7215270"/>
              <a:gd name="connsiteY2" fmla="*/ 0 h 1083760"/>
              <a:gd name="connsiteX3" fmla="*/ 6715236 w 7215270"/>
              <a:gd name="connsiteY3" fmla="*/ 1083760 h 1083760"/>
              <a:gd name="connsiteX4" fmla="*/ 1071634 w 7215270"/>
              <a:gd name="connsiteY4" fmla="*/ 1083760 h 1083760"/>
              <a:gd name="connsiteX5" fmla="*/ 0 w 7215270"/>
              <a:gd name="connsiteY5" fmla="*/ 285752 h 1083760"/>
              <a:gd name="connsiteX0" fmla="*/ 0 w 7215270"/>
              <a:gd name="connsiteY0" fmla="*/ 285752 h 1083760"/>
              <a:gd name="connsiteX1" fmla="*/ 3820788 w 7215270"/>
              <a:gd name="connsiteY1" fmla="*/ 710489 h 1083760"/>
              <a:gd name="connsiteX2" fmla="*/ 5257638 w 7215270"/>
              <a:gd name="connsiteY2" fmla="*/ 627314 h 1083760"/>
              <a:gd name="connsiteX3" fmla="*/ 7215270 w 7215270"/>
              <a:gd name="connsiteY3" fmla="*/ 0 h 1083760"/>
              <a:gd name="connsiteX4" fmla="*/ 6715236 w 7215270"/>
              <a:gd name="connsiteY4" fmla="*/ 1083760 h 1083760"/>
              <a:gd name="connsiteX5" fmla="*/ 1071634 w 7215270"/>
              <a:gd name="connsiteY5" fmla="*/ 1083760 h 1083760"/>
              <a:gd name="connsiteX6" fmla="*/ 0 w 7215270"/>
              <a:gd name="connsiteY6" fmla="*/ 285752 h 1083760"/>
              <a:gd name="connsiteX0" fmla="*/ 0 w 7215270"/>
              <a:gd name="connsiteY0" fmla="*/ 285752 h 1083760"/>
              <a:gd name="connsiteX1" fmla="*/ 2003395 w 7215270"/>
              <a:gd name="connsiteY1" fmla="*/ 662754 h 1083760"/>
              <a:gd name="connsiteX2" fmla="*/ 3820788 w 7215270"/>
              <a:gd name="connsiteY2" fmla="*/ 710489 h 1083760"/>
              <a:gd name="connsiteX3" fmla="*/ 5257638 w 7215270"/>
              <a:gd name="connsiteY3" fmla="*/ 627314 h 1083760"/>
              <a:gd name="connsiteX4" fmla="*/ 7215270 w 7215270"/>
              <a:gd name="connsiteY4" fmla="*/ 0 h 1083760"/>
              <a:gd name="connsiteX5" fmla="*/ 6715236 w 7215270"/>
              <a:gd name="connsiteY5" fmla="*/ 1083760 h 1083760"/>
              <a:gd name="connsiteX6" fmla="*/ 1071634 w 7215270"/>
              <a:gd name="connsiteY6" fmla="*/ 1083760 h 1083760"/>
              <a:gd name="connsiteX7" fmla="*/ 0 w 7215270"/>
              <a:gd name="connsiteY7" fmla="*/ 285752 h 1083760"/>
              <a:gd name="connsiteX0" fmla="*/ 0 w 7215270"/>
              <a:gd name="connsiteY0" fmla="*/ 285752 h 1083760"/>
              <a:gd name="connsiteX1" fmla="*/ 2003395 w 7215270"/>
              <a:gd name="connsiteY1" fmla="*/ 662754 h 1083760"/>
              <a:gd name="connsiteX2" fmla="*/ 3820788 w 7215270"/>
              <a:gd name="connsiteY2" fmla="*/ 710489 h 1083760"/>
              <a:gd name="connsiteX3" fmla="*/ 5257638 w 7215270"/>
              <a:gd name="connsiteY3" fmla="*/ 627314 h 1083760"/>
              <a:gd name="connsiteX4" fmla="*/ 7215270 w 7215270"/>
              <a:gd name="connsiteY4" fmla="*/ 0 h 1083760"/>
              <a:gd name="connsiteX5" fmla="*/ 6715236 w 7215270"/>
              <a:gd name="connsiteY5" fmla="*/ 869422 h 1083760"/>
              <a:gd name="connsiteX6" fmla="*/ 1071634 w 7215270"/>
              <a:gd name="connsiteY6" fmla="*/ 1083760 h 1083760"/>
              <a:gd name="connsiteX7" fmla="*/ 0 w 7215270"/>
              <a:gd name="connsiteY7" fmla="*/ 285752 h 10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15270" h="1083760">
                <a:moveTo>
                  <a:pt x="0" y="285752"/>
                </a:moveTo>
                <a:lnTo>
                  <a:pt x="2003395" y="662754"/>
                </a:lnTo>
                <a:lnTo>
                  <a:pt x="3820788" y="710489"/>
                </a:lnTo>
                <a:lnTo>
                  <a:pt x="5257638" y="627314"/>
                </a:lnTo>
                <a:lnTo>
                  <a:pt x="7215270" y="0"/>
                </a:lnTo>
                <a:lnTo>
                  <a:pt x="6715236" y="869422"/>
                </a:lnTo>
                <a:lnTo>
                  <a:pt x="1071634" y="1083760"/>
                </a:lnTo>
                <a:lnTo>
                  <a:pt x="0" y="285752"/>
                </a:lnTo>
                <a:close/>
              </a:path>
            </a:pathLst>
          </a:custGeom>
          <a:noFill/>
          <a:scene3d>
            <a:camera prst="orthographicFront"/>
            <a:lightRig rig="threePt" dir="t"/>
          </a:scene3d>
        </p:spPr>
        <p:txBody>
          <a:bodyPr wrap="square" rtlCol="0" anchor="b" anchorCtr="1">
            <a:spAutoFit/>
            <a:sp3d z="63500"/>
          </a:bodyPr>
          <a:lstStyle/>
          <a:p>
            <a:r>
              <a:rPr lang="ru-RU" dirty="0" smtClean="0">
                <a:ln cap="rnd">
                  <a:solidFill>
                    <a:schemeClr val="tx1"/>
                  </a:solidFill>
                  <a:miter lim="800000"/>
                </a:ln>
              </a:rPr>
              <a:t>М А Р К Е Т И Н Г О В А Я    Д Е Я Т Е Л Ь Н О С Т Ь</a:t>
            </a:r>
          </a:p>
          <a:p>
            <a:r>
              <a:rPr lang="ru-RU" dirty="0" smtClean="0">
                <a:ln cap="rnd">
                  <a:solidFill>
                    <a:schemeClr val="tx1"/>
                  </a:solidFill>
                  <a:miter lim="800000"/>
                </a:ln>
              </a:rPr>
              <a:t>      </a:t>
            </a:r>
            <a:r>
              <a:rPr lang="ru-RU" sz="1600" i="1" dirty="0" smtClean="0">
                <a:ln cap="rnd">
                  <a:solidFill>
                    <a:schemeClr val="tx1"/>
                  </a:solidFill>
                  <a:miter lim="800000"/>
                </a:ln>
                <a:latin typeface="+mn-lt"/>
              </a:rPr>
              <a:t>к л и е </a:t>
            </a:r>
            <a:r>
              <a:rPr lang="ru-RU" sz="1600" i="1" dirty="0" err="1" smtClean="0">
                <a:ln cap="rnd">
                  <a:solidFill>
                    <a:schemeClr val="tx1"/>
                  </a:solidFill>
                  <a:miter lim="800000"/>
                </a:ln>
                <a:latin typeface="+mn-lt"/>
              </a:rPr>
              <a:t>н</a:t>
            </a:r>
            <a:r>
              <a:rPr lang="ru-RU" sz="1600" i="1" dirty="0" smtClean="0">
                <a:ln cap="rnd">
                  <a:solidFill>
                    <a:schemeClr val="tx1"/>
                  </a:solidFill>
                  <a:miter lim="800000"/>
                </a:ln>
                <a:latin typeface="+mn-lt"/>
              </a:rPr>
              <a:t> т о </a:t>
            </a:r>
            <a:r>
              <a:rPr lang="ru-RU" sz="1600" i="1" dirty="0" err="1" smtClean="0">
                <a:ln cap="rnd">
                  <a:solidFill>
                    <a:schemeClr val="tx1"/>
                  </a:solidFill>
                  <a:miter lim="800000"/>
                </a:ln>
                <a:latin typeface="+mn-lt"/>
              </a:rPr>
              <a:t>о</a:t>
            </a:r>
            <a:r>
              <a:rPr lang="ru-RU" sz="1600" i="1" dirty="0" smtClean="0">
                <a:ln cap="rnd">
                  <a:solidFill>
                    <a:schemeClr val="tx1"/>
                  </a:solidFill>
                  <a:miter lim="800000"/>
                </a:ln>
                <a:latin typeface="+mn-lt"/>
              </a:rPr>
              <a:t> </a:t>
            </a:r>
            <a:r>
              <a:rPr lang="ru-RU" sz="1600" i="1" dirty="0" err="1" smtClean="0">
                <a:ln cap="rnd">
                  <a:solidFill>
                    <a:schemeClr val="tx1"/>
                  </a:solidFill>
                  <a:miter lim="800000"/>
                </a:ln>
                <a:latin typeface="+mn-lt"/>
              </a:rPr>
              <a:t>р</a:t>
            </a:r>
            <a:r>
              <a:rPr lang="ru-RU" sz="1600" i="1" dirty="0" smtClean="0">
                <a:ln cap="rnd">
                  <a:solidFill>
                    <a:schemeClr val="tx1"/>
                  </a:solidFill>
                  <a:miter lim="800000"/>
                </a:ln>
                <a:latin typeface="+mn-lt"/>
              </a:rPr>
              <a:t> и е </a:t>
            </a:r>
            <a:r>
              <a:rPr lang="ru-RU" sz="1600" i="1" dirty="0" err="1" smtClean="0">
                <a:ln cap="rnd">
                  <a:solidFill>
                    <a:schemeClr val="tx1"/>
                  </a:solidFill>
                  <a:miter lim="800000"/>
                </a:ln>
                <a:latin typeface="+mn-lt"/>
              </a:rPr>
              <a:t>н</a:t>
            </a:r>
            <a:r>
              <a:rPr lang="ru-RU" sz="1600" i="1" dirty="0" smtClean="0">
                <a:ln cap="rnd">
                  <a:solidFill>
                    <a:schemeClr val="tx1"/>
                  </a:solidFill>
                  <a:miter lim="800000"/>
                </a:ln>
                <a:latin typeface="+mn-lt"/>
              </a:rPr>
              <a:t> т и </a:t>
            </a:r>
            <a:r>
              <a:rPr lang="ru-RU" sz="1600" i="1" dirty="0" err="1" smtClean="0">
                <a:ln cap="rnd">
                  <a:solidFill>
                    <a:schemeClr val="tx1"/>
                  </a:solidFill>
                  <a:miter lim="800000"/>
                </a:ln>
                <a:latin typeface="+mn-lt"/>
              </a:rPr>
              <a:t>р</a:t>
            </a:r>
            <a:r>
              <a:rPr lang="ru-RU" sz="1600" i="1" dirty="0" smtClean="0">
                <a:ln cap="rnd">
                  <a:solidFill>
                    <a:schemeClr val="tx1"/>
                  </a:solidFill>
                  <a:miter lim="800000"/>
                </a:ln>
                <a:latin typeface="+mn-lt"/>
              </a:rPr>
              <a:t> </a:t>
            </a:r>
            <a:r>
              <a:rPr lang="ru-RU" sz="1600" i="1" dirty="0" err="1" smtClean="0">
                <a:ln cap="rnd">
                  <a:solidFill>
                    <a:schemeClr val="tx1"/>
                  </a:solidFill>
                  <a:miter lim="800000"/>
                </a:ln>
                <a:latin typeface="+mn-lt"/>
              </a:rPr>
              <a:t>ов</a:t>
            </a:r>
            <a:r>
              <a:rPr lang="ru-RU" sz="1600" i="1" dirty="0" smtClean="0">
                <a:ln cap="rnd">
                  <a:solidFill>
                    <a:schemeClr val="tx1"/>
                  </a:solidFill>
                  <a:miter lim="800000"/>
                </a:ln>
                <a:latin typeface="+mn-lt"/>
              </a:rPr>
              <a:t> а </a:t>
            </a:r>
            <a:r>
              <a:rPr lang="ru-RU" sz="1600" i="1" dirty="0" err="1" smtClean="0">
                <a:ln cap="rnd">
                  <a:solidFill>
                    <a:schemeClr val="tx1"/>
                  </a:solidFill>
                  <a:miter lim="800000"/>
                </a:ln>
                <a:latin typeface="+mn-lt"/>
              </a:rPr>
              <a:t>н</a:t>
            </a:r>
            <a:r>
              <a:rPr lang="ru-RU" sz="1600" i="1" dirty="0" smtClean="0">
                <a:ln cap="rnd">
                  <a:solidFill>
                    <a:schemeClr val="tx1"/>
                  </a:solidFill>
                  <a:miter lim="800000"/>
                </a:ln>
                <a:latin typeface="+mn-lt"/>
              </a:rPr>
              <a:t> </a:t>
            </a:r>
            <a:r>
              <a:rPr lang="ru-RU" sz="1600" i="1" dirty="0" err="1" smtClean="0">
                <a:ln cap="rnd">
                  <a:solidFill>
                    <a:schemeClr val="tx1"/>
                  </a:solidFill>
                  <a:miter lim="800000"/>
                </a:ln>
                <a:latin typeface="+mn-lt"/>
              </a:rPr>
              <a:t>н</a:t>
            </a:r>
            <a:r>
              <a:rPr lang="ru-RU" sz="1600" i="1" dirty="0" smtClean="0">
                <a:ln cap="rnd">
                  <a:solidFill>
                    <a:schemeClr val="tx1"/>
                  </a:solidFill>
                  <a:miter lim="800000"/>
                </a:ln>
                <a:latin typeface="+mn-lt"/>
              </a:rPr>
              <a:t> </a:t>
            </a:r>
            <a:r>
              <a:rPr lang="ru-RU" sz="1600" i="1" dirty="0" err="1" smtClean="0">
                <a:ln cap="rnd">
                  <a:solidFill>
                    <a:schemeClr val="tx1"/>
                  </a:solidFill>
                  <a:miter lim="800000"/>
                </a:ln>
                <a:latin typeface="+mn-lt"/>
              </a:rPr>
              <a:t>ы</a:t>
            </a:r>
            <a:r>
              <a:rPr lang="ru-RU" sz="1600" i="1" dirty="0" smtClean="0">
                <a:ln cap="rnd">
                  <a:solidFill>
                    <a:schemeClr val="tx1"/>
                  </a:solidFill>
                  <a:miter lim="800000"/>
                </a:ln>
                <a:latin typeface="+mn-lt"/>
              </a:rPr>
              <a:t> </a:t>
            </a:r>
            <a:r>
              <a:rPr lang="ru-RU" sz="1600" i="1" dirty="0" err="1" smtClean="0">
                <a:ln cap="rnd">
                  <a:solidFill>
                    <a:schemeClr val="tx1"/>
                  </a:solidFill>
                  <a:miter lim="800000"/>
                </a:ln>
                <a:latin typeface="+mn-lt"/>
              </a:rPr>
              <a:t>й</a:t>
            </a:r>
            <a:r>
              <a:rPr lang="ru-RU" sz="1600" i="1" dirty="0" smtClean="0">
                <a:ln cap="rnd">
                  <a:solidFill>
                    <a:schemeClr val="tx1"/>
                  </a:solidFill>
                  <a:miter lim="800000"/>
                </a:ln>
                <a:latin typeface="+mn-lt"/>
              </a:rPr>
              <a:t>       </a:t>
            </a:r>
            <a:r>
              <a:rPr lang="ru-RU" sz="1600" i="1" dirty="0" err="1" smtClean="0">
                <a:ln cap="rnd">
                  <a:solidFill>
                    <a:schemeClr val="tx1"/>
                  </a:solidFill>
                  <a:miter lim="800000"/>
                </a:ln>
                <a:latin typeface="+mn-lt"/>
              </a:rPr>
              <a:t>п</a:t>
            </a:r>
            <a:r>
              <a:rPr lang="ru-RU" sz="1600" i="1" dirty="0" smtClean="0">
                <a:ln cap="rnd">
                  <a:solidFill>
                    <a:schemeClr val="tx1"/>
                  </a:solidFill>
                  <a:miter lim="800000"/>
                </a:ln>
                <a:latin typeface="+mn-lt"/>
              </a:rPr>
              <a:t> о </a:t>
            </a:r>
            <a:r>
              <a:rPr lang="ru-RU" sz="1600" i="1" dirty="0" err="1" smtClean="0">
                <a:ln cap="rnd">
                  <a:solidFill>
                    <a:schemeClr val="tx1"/>
                  </a:solidFill>
                  <a:miter lim="800000"/>
                </a:ln>
                <a:latin typeface="+mn-lt"/>
              </a:rPr>
              <a:t>д</a:t>
            </a:r>
            <a:r>
              <a:rPr lang="ru-RU" sz="1600" i="1" dirty="0" smtClean="0">
                <a:ln cap="rnd">
                  <a:solidFill>
                    <a:schemeClr val="tx1"/>
                  </a:solidFill>
                  <a:miter lim="800000"/>
                </a:ln>
                <a:latin typeface="+mn-lt"/>
              </a:rPr>
              <a:t> </a:t>
            </a:r>
            <a:r>
              <a:rPr lang="ru-RU" sz="1600" i="1" dirty="0" err="1" smtClean="0">
                <a:ln cap="rnd">
                  <a:solidFill>
                    <a:schemeClr val="tx1"/>
                  </a:solidFill>
                  <a:miter lim="800000"/>
                </a:ln>
                <a:latin typeface="+mn-lt"/>
              </a:rPr>
              <a:t>х</a:t>
            </a:r>
            <a:r>
              <a:rPr lang="ru-RU" sz="1600" i="1" dirty="0" smtClean="0">
                <a:ln cap="rnd">
                  <a:solidFill>
                    <a:schemeClr val="tx1"/>
                  </a:solidFill>
                  <a:miter lim="800000"/>
                </a:ln>
                <a:latin typeface="+mn-lt"/>
              </a:rPr>
              <a:t> од</a:t>
            </a:r>
            <a:endParaRPr lang="ru-RU" sz="1600" i="1" dirty="0">
              <a:ln cap="rnd">
                <a:solidFill>
                  <a:schemeClr val="tx1"/>
                </a:solidFill>
                <a:miter lim="800000"/>
              </a:ln>
              <a:latin typeface="+mn-lt"/>
            </a:endParaRPr>
          </a:p>
        </p:txBody>
      </p:sp>
      <p:sp>
        <p:nvSpPr>
          <p:cNvPr id="134" name="Блок-схема: процесс 133"/>
          <p:cNvSpPr/>
          <p:nvPr/>
        </p:nvSpPr>
        <p:spPr>
          <a:xfrm>
            <a:off x="3200400" y="5715000"/>
            <a:ext cx="642942" cy="35719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КП</a:t>
            </a:r>
            <a:endParaRPr lang="ru-RU" dirty="0"/>
          </a:p>
        </p:txBody>
      </p:sp>
      <p:sp>
        <p:nvSpPr>
          <p:cNvPr id="135" name="Блок-схема: процесс 134"/>
          <p:cNvSpPr/>
          <p:nvPr/>
        </p:nvSpPr>
        <p:spPr>
          <a:xfrm>
            <a:off x="4267200" y="5638800"/>
            <a:ext cx="857256" cy="35719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ПМПк</a:t>
            </a:r>
            <a:endParaRPr lang="ru-RU" dirty="0"/>
          </a:p>
        </p:txBody>
      </p:sp>
      <p:cxnSp>
        <p:nvCxnSpPr>
          <p:cNvPr id="136" name="Прямая соединительная линия 135"/>
          <p:cNvCxnSpPr/>
          <p:nvPr/>
        </p:nvCxnSpPr>
        <p:spPr>
          <a:xfrm rot="5400000">
            <a:off x="3448985" y="5542615"/>
            <a:ext cx="388576" cy="123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4038600" y="5410200"/>
            <a:ext cx="64294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>
            <a:endCxn id="10" idx="0"/>
          </p:cNvCxnSpPr>
          <p:nvPr/>
        </p:nvCxnSpPr>
        <p:spPr>
          <a:xfrm rot="10800000" flipV="1">
            <a:off x="4500562" y="1981200"/>
            <a:ext cx="1519246" cy="804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>
            <a:endCxn id="35" idx="0"/>
          </p:cNvCxnSpPr>
          <p:nvPr/>
        </p:nvCxnSpPr>
        <p:spPr>
          <a:xfrm rot="16200000" flipH="1">
            <a:off x="1877665" y="3684935"/>
            <a:ext cx="381000" cy="21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03" name="AutoShape 3"/>
          <p:cNvCxnSpPr>
            <a:cxnSpLocks noChangeShapeType="1"/>
            <a:endCxn id="10" idx="0"/>
          </p:cNvCxnSpPr>
          <p:nvPr/>
        </p:nvCxnSpPr>
        <p:spPr bwMode="auto">
          <a:xfrm rot="5400000">
            <a:off x="4215604" y="2500306"/>
            <a:ext cx="570710" cy="794"/>
          </a:xfrm>
          <a:prstGeom prst="straightConnector1">
            <a:avLst/>
          </a:prstGeom>
          <a:noFill/>
          <a:ln w="38100">
            <a:solidFill>
              <a:srgbClr val="4F81BD"/>
            </a:solidFill>
            <a:round/>
            <a:headEnd/>
            <a:tailEnd/>
          </a:ln>
          <a:effectLst/>
        </p:spPr>
      </p:cxnSp>
      <p:cxnSp>
        <p:nvCxnSpPr>
          <p:cNvPr id="25604" name="AutoShape 4"/>
          <p:cNvCxnSpPr>
            <a:cxnSpLocks noChangeShapeType="1"/>
          </p:cNvCxnSpPr>
          <p:nvPr/>
        </p:nvCxnSpPr>
        <p:spPr bwMode="auto">
          <a:xfrm rot="10800000" flipV="1">
            <a:off x="2971800" y="2209800"/>
            <a:ext cx="838200" cy="647700"/>
          </a:xfrm>
          <a:prstGeom prst="straightConnector1">
            <a:avLst/>
          </a:prstGeom>
          <a:noFill/>
          <a:ln w="9525">
            <a:solidFill>
              <a:srgbClr val="4F81BD"/>
            </a:solidFill>
            <a:round/>
            <a:headEnd/>
            <a:tailEnd/>
          </a:ln>
        </p:spPr>
      </p:cxnSp>
      <p:cxnSp>
        <p:nvCxnSpPr>
          <p:cNvPr id="25605" name="AutoShape 5"/>
          <p:cNvCxnSpPr>
            <a:cxnSpLocks noChangeShapeType="1"/>
          </p:cNvCxnSpPr>
          <p:nvPr/>
        </p:nvCxnSpPr>
        <p:spPr bwMode="auto">
          <a:xfrm>
            <a:off x="5429256" y="1857364"/>
            <a:ext cx="571504" cy="71438"/>
          </a:xfrm>
          <a:prstGeom prst="straightConnector1">
            <a:avLst/>
          </a:prstGeom>
          <a:noFill/>
          <a:ln w="9525">
            <a:solidFill>
              <a:srgbClr val="4F81BD"/>
            </a:solidFill>
            <a:round/>
            <a:headEnd/>
            <a:tailEnd/>
          </a:ln>
        </p:spPr>
      </p:cxnSp>
      <p:cxnSp>
        <p:nvCxnSpPr>
          <p:cNvPr id="91" name="Прямая соединительная линия 90"/>
          <p:cNvCxnSpPr/>
          <p:nvPr/>
        </p:nvCxnSpPr>
        <p:spPr>
          <a:xfrm>
            <a:off x="5562600" y="5181600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Скругленный прямоугольник 50"/>
          <p:cNvSpPr/>
          <p:nvPr/>
        </p:nvSpPr>
        <p:spPr>
          <a:xfrm>
            <a:off x="6500826" y="3714752"/>
            <a:ext cx="2643174" cy="71438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КООРДИНАЦИОННЫЙ</a:t>
            </a:r>
          </a:p>
          <a:p>
            <a:pPr algn="ctr"/>
            <a:r>
              <a:rPr lang="ru-RU" dirty="0" smtClean="0"/>
              <a:t> совет</a:t>
            </a:r>
            <a:endParaRPr lang="ru-RU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643306" y="1428736"/>
            <a:ext cx="178595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Управляющий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 Совет</a:t>
            </a:r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rot="5400000" flipH="1" flipV="1">
            <a:off x="6822297" y="3607595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stCxn id="51" idx="1"/>
            <a:endCxn id="14" idx="3"/>
          </p:cNvCxnSpPr>
          <p:nvPr/>
        </p:nvCxnSpPr>
        <p:spPr>
          <a:xfrm rot="10800000">
            <a:off x="5715008" y="4036224"/>
            <a:ext cx="785818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2675467"/>
            <a:ext cx="7343271" cy="31109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/>
              <a:t>Сайт учреждения</a:t>
            </a:r>
          </a:p>
          <a:p>
            <a:pPr algn="ctr">
              <a:buNone/>
            </a:pPr>
            <a:r>
              <a:rPr lang="en-US" sz="3600" b="1" dirty="0" smtClean="0">
                <a:hlinkClick r:id="rId2"/>
              </a:rPr>
              <a:t>http://mdou75.edu.yar.ru</a:t>
            </a:r>
            <a:endParaRPr lang="en-US" sz="3600" b="1" dirty="0" smtClean="0"/>
          </a:p>
          <a:p>
            <a:pPr algn="ctr">
              <a:buNone/>
            </a:pPr>
            <a:r>
              <a:rPr lang="ru-RU" sz="3600" b="1" dirty="0" smtClean="0"/>
              <a:t>Электронная почта</a:t>
            </a:r>
            <a:endParaRPr lang="en-US" sz="3600" b="1" dirty="0" smtClean="0"/>
          </a:p>
          <a:p>
            <a:pPr algn="ctr">
              <a:buNone/>
            </a:pPr>
            <a:r>
              <a:rPr lang="en-US" sz="3600" b="1" dirty="0" smtClean="0"/>
              <a:t>yardou075@yandex.ru</a:t>
            </a:r>
            <a:endParaRPr lang="ru-RU" sz="3600" b="1" dirty="0" smtClean="0"/>
          </a:p>
          <a:p>
            <a:pPr algn="ctr">
              <a:buNone/>
            </a:pPr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338328"/>
            <a:ext cx="7972452" cy="23762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Ст.29 «Информационная открытость образовательной организации»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28604"/>
            <a:ext cx="7072313" cy="5937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Муниципальное Дошкольное образовательное учреждение </a:t>
            </a:r>
            <a:r>
              <a:rPr lang="ru-RU" sz="2400" dirty="0" err="1" smtClean="0">
                <a:solidFill>
                  <a:srgbClr val="C00000"/>
                </a:solidFill>
              </a:rPr>
              <a:t>д</a:t>
            </a:r>
            <a:r>
              <a:rPr lang="ru-RU" sz="2400" dirty="0" smtClean="0">
                <a:solidFill>
                  <a:srgbClr val="C00000"/>
                </a:solidFill>
              </a:rPr>
              <a:t> /с №75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43" name="Picture 2" descr="C:\Documents and Settings\Пользователь\Рабочий стол\Колесова Е. Н\эмблема ДОУ\эмблеи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3071813"/>
            <a:ext cx="3143250" cy="27352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00034" y="1071546"/>
            <a:ext cx="835824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Мы рады приветствовать Вас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85787" y="1428736"/>
            <a:ext cx="7494614" cy="4697427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1. К обучающимся в зависимости от уровня осваиваемой образовательной программы, формы обучения, режима пребывания в образовательной организации относятся: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pPr>
              <a:buNone/>
            </a:pPr>
            <a:r>
              <a:rPr lang="ru-RU" b="1" dirty="0" smtClean="0"/>
              <a:t>	1) </a:t>
            </a:r>
            <a:r>
              <a:rPr lang="ru-RU" b="1" dirty="0" smtClean="0">
                <a:solidFill>
                  <a:srgbClr val="C00000"/>
                </a:solidFill>
              </a:rPr>
              <a:t>воспитанники</a:t>
            </a:r>
            <a:r>
              <a:rPr lang="ru-RU" b="1" dirty="0" smtClean="0"/>
              <a:t> - лица, осваивающие образовательную программу дошкольного образования, лица, осваивающие основную общеобразовательную программу с одновременным проживанием или нахождением в образовательной организации;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Ст.33 «Обучающиеся»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57225" y="1785926"/>
            <a:ext cx="7423176" cy="4340237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Оказание первичной медико-санитарной помощи</a:t>
            </a:r>
          </a:p>
          <a:p>
            <a:pPr>
              <a:buFontTx/>
              <a:buChar char="-"/>
            </a:pPr>
            <a:r>
              <a:rPr lang="ru-RU" dirty="0" smtClean="0"/>
              <a:t>Организация питания</a:t>
            </a:r>
          </a:p>
          <a:p>
            <a:pPr>
              <a:buFontTx/>
              <a:buChar char="-"/>
            </a:pPr>
            <a:r>
              <a:rPr lang="ru-RU" dirty="0" smtClean="0"/>
              <a:t>Определение оптимальной учебной нагрузки, режима дня</a:t>
            </a:r>
          </a:p>
          <a:p>
            <a:pPr>
              <a:buFontTx/>
              <a:buChar char="-"/>
            </a:pPr>
            <a:r>
              <a:rPr lang="ru-RU" dirty="0" smtClean="0"/>
              <a:t>Создание условий для профилактики заболеваний</a:t>
            </a:r>
          </a:p>
          <a:p>
            <a:pPr>
              <a:buFontTx/>
              <a:buChar char="-"/>
            </a:pPr>
            <a:r>
              <a:rPr lang="ru-RU" dirty="0" smtClean="0"/>
              <a:t>Пропаганда и обучение навыкам ЗОЖ</a:t>
            </a:r>
          </a:p>
          <a:p>
            <a:pPr>
              <a:buFontTx/>
              <a:buChar char="-"/>
            </a:pPr>
            <a:r>
              <a:rPr lang="ru-RU" dirty="0" smtClean="0"/>
              <a:t>Прохождение диспансеризации</a:t>
            </a:r>
          </a:p>
          <a:p>
            <a:pPr>
              <a:buFontTx/>
              <a:buChar char="-"/>
            </a:pPr>
            <a:r>
              <a:rPr lang="ru-RU" dirty="0" smtClean="0"/>
              <a:t>Проведение профилактических мероприятий</a:t>
            </a:r>
          </a:p>
          <a:p>
            <a:pPr>
              <a:buFontTx/>
              <a:buChar char="-"/>
            </a:pPr>
            <a:r>
              <a:rPr lang="ru-RU" dirty="0" smtClean="0"/>
              <a:t>Обеспечение безопасности обучающихся…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Ст.41 «Охрана здоровья обучающихся»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Ст.43 «Обязанность и ответственность обучающихся»</a:t>
            </a:r>
            <a:endParaRPr lang="ru-RU" dirty="0"/>
          </a:p>
        </p:txBody>
      </p:sp>
      <p:pic>
        <p:nvPicPr>
          <p:cNvPr id="4" name="Содержимое 3" descr="D:\фото сад\занятия с логопедом\IMG_504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2618594" cy="198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Пользователь\Рабочий стол\презенташка\дети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2256" y="4071942"/>
            <a:ext cx="3536944" cy="2652708"/>
          </a:xfrm>
          <a:prstGeom prst="rect">
            <a:avLst/>
          </a:prstGeom>
          <a:noFill/>
        </p:spPr>
      </p:pic>
      <p:pic>
        <p:nvPicPr>
          <p:cNvPr id="6" name="Рисунок 5" descr="D:\фото сад\занятия финкультурой\группа 2\IMG_56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857628"/>
            <a:ext cx="3471858" cy="270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фото сад\занятия финкультурой\гимнастика\IMG_588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857364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Ст.44 «Права и обязанности родителей»</a:t>
            </a:r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500034" y="3357562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Ст.48 «Обязанности педагогических работников»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214686"/>
            <a:ext cx="8229600" cy="20717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Ст.61 «Прекращение образовательных отношений»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642910" y="490728"/>
            <a:ext cx="8215370" cy="2509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Ст.53 «Возникновение образовательных отношений»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Договор об образовании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85786" y="1214422"/>
            <a:ext cx="7494615" cy="491174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3. Родители (законные представители) несовершеннолетних обучающихся, обеспечивающие получение детьми дошкольного образования в форме семейного образования, </a:t>
            </a:r>
            <a:r>
              <a:rPr lang="ru-RU" b="1" dirty="0" smtClean="0">
                <a:solidFill>
                  <a:srgbClr val="C00000"/>
                </a:solidFill>
              </a:rPr>
              <a:t>имеют право на получение методической, психолого-педагогической, диагностической и консультативной помощи без взимания платы</a:t>
            </a:r>
            <a:r>
              <a:rPr lang="ru-RU" b="1" dirty="0" smtClean="0"/>
              <a:t>, в том числе в дошкольных образовательных организациях и общеобразовательных организациях, если в них созданы соответствующие консультационные центры. Обеспечение предоставления таких видов помощи осуществляется органами государственной власти субъектов Российской Федерации.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Ст.64 «Дошкольное образование»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564" y="2420888"/>
            <a:ext cx="90059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«ФГОС 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ориентир </a:t>
            </a:r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развития </a:t>
            </a:r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системы </a:t>
            </a:r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дошкольного образования в РФ»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384919"/>
            <a:ext cx="55420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«В ногу со временем: изучаем проект ФГОС ДО!»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43042" y="4000504"/>
            <a:ext cx="5643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Вступил в силу 1 января 2014 года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586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332656"/>
            <a:ext cx="31515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Понятие ФГОС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3789" y="1124744"/>
            <a:ext cx="7857747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(англ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standart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норма, образец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«образец, эталон, модель, принимаемые за исходные для сопоставления с ними др. подобных объектов»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2477" y="2060848"/>
            <a:ext cx="7879059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Стандарт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комплекс норм, правил, требований, которые устанавливаются на основе достижений науки, техники и передового опыта; минимальные требования (к продукции), устанавливаемые с целью защиты здоровья и безопасности потребителей; гарантии – условия и механизмы, обеспечивающие беспрепятственное пользование правами и их всестороннюю охрану»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3789" y="3717032"/>
            <a:ext cx="7857747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Стандарт в образовании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должен выступать гарантией конституционного права российского гражданина, права любого человека на качественное образование.</a:t>
            </a:r>
          </a:p>
          <a:p>
            <a:pPr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ФГОС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система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основных параметров, которые принимаются в качестве государственной нормы образованности, отражающей общественный идеал и учитывающей возможности реальной личности и системы образования по достижению этого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идеала.</a:t>
            </a:r>
          </a:p>
          <a:p>
            <a:pPr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ФГОС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отражает согласованные социально-культурные, общественно-государственные ожидания относительно уровня ДО, которые являются ориентирами для учредителей дошкольных Организаций, специалистов системы образования, семей воспитанников и широкой общественности.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27940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325805"/>
            <a:ext cx="32621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Цели  ФГОС ДО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8"/>
            <a:ext cx="7848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государством равенства возможностей для каждого ребёнка в получении качественного дошкольного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образования;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государственных гарантий уровня и качества образования на основе единства обязательных требований к условиям реализации основных образовательных программ, их структуре и результатам их освоения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сохранение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единства образовательного пространства Российской Федерации относительно уровня дошкольного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6362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7999" y="325805"/>
            <a:ext cx="60689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Основные функции ФГОС ДО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3789" y="1124744"/>
            <a:ext cx="6912769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права на качественное дошкольное образование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8059" y="1916832"/>
            <a:ext cx="6912769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единого образовательного пространства в условиях содержательной и организационной вариативности дошкольного образования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8058" y="2708920"/>
            <a:ext cx="6912769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гуманизация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дошкольного образования, ориентирующей на приоритет общечеловеческих ценностей, жизни и здоровья ребенка, свободного развития его личности в современном обществе и государстве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3788" y="3537012"/>
            <a:ext cx="6912769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качества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дошкольного образования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3787" y="4337484"/>
            <a:ext cx="6912769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критериально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-оценочная функция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8057" y="5229200"/>
            <a:ext cx="6912769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преемственности с федеральным государственным образовательным стандартом общего образования, основными общеобразовательными программами общего образования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6061" y="6029672"/>
            <a:ext cx="6912769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оптимизация образовательных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ресурсов</a:t>
            </a:r>
          </a:p>
        </p:txBody>
      </p:sp>
    </p:spTree>
    <p:extLst>
      <p:ext uri="{BB962C8B-B14F-4D97-AF65-F5344CB8AC3E}">
        <p14:creationId xmlns:p14="http://schemas.microsoft.com/office/powerpoint/2010/main" xmlns="" val="299571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285852" y="1571612"/>
            <a:ext cx="6000792" cy="642942"/>
          </a:xfrm>
          <a:prstGeom prst="roundRect">
            <a:avLst/>
          </a:prstGeom>
          <a:solidFill>
            <a:srgbClr val="E3EAF5"/>
          </a:solidFill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Федеральный закон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2285992"/>
            <a:ext cx="7786742" cy="1357322"/>
          </a:xfrm>
          <a:prstGeom prst="roundRect">
            <a:avLst/>
          </a:prstGeom>
          <a:solidFill>
            <a:srgbClr val="E3EAF5"/>
          </a:solidFill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«Об образовании </a:t>
            </a:r>
          </a:p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в Российской Федерации»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728" y="4572008"/>
            <a:ext cx="5715040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№ 273-ФЗ от 29 декабря 2012 года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1030" y="325805"/>
            <a:ext cx="45429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Назначение ФГОС ДО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22339"/>
            <a:ext cx="78488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разработка и реализация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примерных образовательных программ дошкольного образования (далее – Примерные программы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нормативов финансового обеспечения реализации Программы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учредителем государственного (муниципального) задания в отношении Организаций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объективная оценка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соответствия образовательной деятельности Организации требованиям Стандарта к условиям реализации и структуре Программы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подготовка,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профессиональной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переподготовка, повышение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квалификации и аттестации педагогических работников, административно-управленческого персонала государственных и муниципальных Организаций.</a:t>
            </a:r>
          </a:p>
        </p:txBody>
      </p:sp>
    </p:spTree>
    <p:extLst>
      <p:ext uri="{BB962C8B-B14F-4D97-AF65-F5344CB8AC3E}">
        <p14:creationId xmlns:p14="http://schemas.microsoft.com/office/powerpoint/2010/main" xmlns="" val="3888860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322581"/>
            <a:ext cx="75228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Совокупность требований ФГОС ДО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83753363"/>
              </p:ext>
            </p:extLst>
          </p:nvPr>
        </p:nvGraphicFramePr>
        <p:xfrm>
          <a:off x="208072" y="1340768"/>
          <a:ext cx="867502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28837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251" y="188640"/>
            <a:ext cx="86478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Требования к условиям реализации ООП 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Левая фигурная скобка 3"/>
          <p:cNvSpPr/>
          <p:nvPr/>
        </p:nvSpPr>
        <p:spPr>
          <a:xfrm rot="16200000">
            <a:off x="4139953" y="-819472"/>
            <a:ext cx="576064" cy="7776864"/>
          </a:xfrm>
          <a:prstGeom prst="leftBrac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9605" y="3356993"/>
            <a:ext cx="8679885" cy="331236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социальной ситуации развития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участников образовательных отношений, включая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образовательной среды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которая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гарантирует охрану и укрепление физического и психического здоровья воспитанников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обеспечивает эмоциональное и морально-нравственное благополучие воспитанников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способствует профессиональному развитию педагогических работников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создаёт условия для развивающего вариативного дошкольного образования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обеспечивает его открытость и мотивирующий характер.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9076" y="1494304"/>
            <a:ext cx="1554611" cy="1107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психолого-педагогические условия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37269" y="834971"/>
            <a:ext cx="1554611" cy="1107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кадровые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50679" y="1768624"/>
            <a:ext cx="1554611" cy="1107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материально-технические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24440" y="859200"/>
            <a:ext cx="1554611" cy="1107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финансовые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64288" y="1412776"/>
            <a:ext cx="1554611" cy="1107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развивающая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среда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06398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571480"/>
            <a:ext cx="8143931" cy="242889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Образовательные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области: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коммуникативно-личностное развитие;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развитие;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речевое развитие;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художественно-эстетическое развитие;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физическое развитие.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4570" y="3286124"/>
            <a:ext cx="8409396" cy="278608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Аспекты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социальной ситуации развития ребёнка дошкольного возраста: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предметно-пространственная развивающая образовательная среда;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характер взаимодействия со взрослыми;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характер взаимодействия с другими детьми;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система отношений ребёнка к миру, к другим людям, к себе самому.</a:t>
            </a:r>
          </a:p>
        </p:txBody>
      </p:sp>
    </p:spTree>
    <p:extLst>
      <p:ext uri="{BB962C8B-B14F-4D97-AF65-F5344CB8AC3E}">
        <p14:creationId xmlns:p14="http://schemas.microsoft.com/office/powerpoint/2010/main" xmlns="" val="35324485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1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619250" y="2349500"/>
            <a:ext cx="5832475" cy="711200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Bookman Old Style" pitchFamily="18" charset="0"/>
              </a:rPr>
              <a:t>Основные направления развития детей они же образовательные области</a:t>
            </a:r>
          </a:p>
        </p:txBody>
      </p:sp>
      <p:sp>
        <p:nvSpPr>
          <p:cNvPr id="59395" name="AutoShape 3"/>
          <p:cNvSpPr>
            <a:spLocks noChangeArrowheads="1"/>
          </p:cNvSpPr>
          <p:nvPr/>
        </p:nvSpPr>
        <p:spPr bwMode="auto">
          <a:xfrm>
            <a:off x="714375" y="1214438"/>
            <a:ext cx="2714625" cy="785812"/>
          </a:xfrm>
          <a:prstGeom prst="wedgeRectCallout">
            <a:avLst>
              <a:gd name="adj1" fmla="val 43014"/>
              <a:gd name="adj2" fmla="val 8646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Физическое развитие</a:t>
            </a:r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142875" y="3357563"/>
            <a:ext cx="2563813" cy="1143000"/>
          </a:xfrm>
          <a:prstGeom prst="wedgeRectCallout">
            <a:avLst>
              <a:gd name="adj1" fmla="val 35051"/>
              <a:gd name="adj2" fmla="val -75319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Познавательное развитие</a:t>
            </a:r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5651500" y="1214438"/>
            <a:ext cx="2921000" cy="919162"/>
          </a:xfrm>
          <a:prstGeom prst="wedgeRectCallout">
            <a:avLst>
              <a:gd name="adj1" fmla="val -63847"/>
              <a:gd name="adj2" fmla="val 70676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Художественно-эстетическое развитие</a:t>
            </a:r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auto">
          <a:xfrm>
            <a:off x="5357813" y="3357563"/>
            <a:ext cx="3286125" cy="1000125"/>
          </a:xfrm>
          <a:prstGeom prst="wedgeRectCallout">
            <a:avLst>
              <a:gd name="adj1" fmla="val -2606"/>
              <a:gd name="adj2" fmla="val -78074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Социально-коммуникативное развитие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0" y="404813"/>
            <a:ext cx="1728788" cy="711200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Физическая культура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1835150" y="692150"/>
            <a:ext cx="1728788" cy="406400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ЗОЖ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6357938" y="333375"/>
            <a:ext cx="2571750" cy="830263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</a:rPr>
              <a:t>Художественное творчество (рисование, лепка, аппликация)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4000500" y="4429125"/>
            <a:ext cx="430213" cy="2087563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</a:rPr>
              <a:t>Обучение грамоте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4786313" y="785813"/>
            <a:ext cx="1069975" cy="338137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</a:rPr>
              <a:t>Музыка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2786063" y="4429125"/>
            <a:ext cx="923925" cy="2071688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</a:rPr>
              <a:t>Чтение художественной литературы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214313" y="4643438"/>
            <a:ext cx="923925" cy="1658937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</a:rPr>
              <a:t>Ознакомление с окружающим миром</a:t>
            </a: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5643563" y="4500563"/>
            <a:ext cx="498475" cy="2016125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Социализация</a:t>
            </a: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6196013" y="4500563"/>
            <a:ext cx="676275" cy="2016125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</a:rPr>
              <a:t>Трудовое воспитание</a:t>
            </a: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7864475" y="4500563"/>
            <a:ext cx="492125" cy="2016125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ОБЖ</a:t>
            </a: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2928938" y="3500438"/>
            <a:ext cx="2286000" cy="793750"/>
          </a:xfrm>
          <a:prstGeom prst="wedgeRectCallout">
            <a:avLst>
              <a:gd name="adj1" fmla="val -4875"/>
              <a:gd name="adj2" fmla="val -10236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Речевое развитие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2143125" y="4643438"/>
            <a:ext cx="430213" cy="1658937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</a:rPr>
              <a:t>ФЭМП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532851" y="4572000"/>
            <a:ext cx="430887" cy="1801813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u="sng" dirty="0" smtClean="0">
                <a:solidFill>
                  <a:srgbClr val="000000"/>
                </a:solidFill>
                <a:latin typeface="Times New Roman" pitchFamily="18" charset="0"/>
              </a:rPr>
              <a:t>Конструирование</a:t>
            </a:r>
            <a:endParaRPr lang="ru-RU" sz="16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6959600" y="4500563"/>
            <a:ext cx="676275" cy="2016125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</a:rPr>
              <a:t>Нравственное воспитание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4572000" y="4500563"/>
            <a:ext cx="677863" cy="1944687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</a:rPr>
              <a:t>Развитие звуковой культуры речи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5000625" y="285750"/>
            <a:ext cx="1284288" cy="338138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</a:rPr>
              <a:t>Искусство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  <p:bldP spid="59395" grpId="0" animBg="1"/>
      <p:bldP spid="59396" grpId="0" animBg="1"/>
      <p:bldP spid="59397" grpId="0" animBg="1"/>
      <p:bldP spid="59398" grpId="0" animBg="1"/>
      <p:bldP spid="59399" grpId="0" animBg="1"/>
      <p:bldP spid="59400" grpId="0" animBg="1"/>
      <p:bldP spid="59401" grpId="0" animBg="1"/>
      <p:bldP spid="59402" grpId="0" animBg="1"/>
      <p:bldP spid="59403" grpId="0" animBg="1"/>
      <p:bldP spid="59404" grpId="0" animBg="1"/>
      <p:bldP spid="59404" grpId="1" animBg="1"/>
      <p:bldP spid="59405" grpId="0" animBg="1"/>
      <p:bldP spid="59407" grpId="0" animBg="1"/>
      <p:bldP spid="59408" grpId="0" animBg="1"/>
      <p:bldP spid="59409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407760"/>
            <a:ext cx="5380424" cy="63412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Приобретение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опыта в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видах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двигательной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том числе в основных движениях (ходьбе, беге, прыжках, лазанье и др.), а также при катании на самокате, санках, велосипеде, ходьбе на лыжах, в спортивных играх;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(сюжетной игры, в том числе сюжетно-ролевой, режиссёрской и игры с правилами);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коммуникативной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(конструктивного общения и взаимодействия со взрослыми и сверстниками, устной речью как основным средством общения);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(исследования объектов окружающего мира и экспериментирования с ними);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восприятия художественной литературы и фольклора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элементарной трудовой деятельности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(самообслуживания, бытового труда, труда в природе);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конструирования из различных материалов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(строительного материала, конструкторов, модулей, бумаги, природного материала и т.д.);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изобразительной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(рисования, лепки, аппликации);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музыкальной (пения, музыкально-ритмических движений, игры на детских музыкальных инструментах).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24128" y="403920"/>
            <a:ext cx="3226975" cy="633744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первичных представлений: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 себе, других людях, социальных нормах и культурных традициях общения, объектах окружающего мира (предметах, явлениях, отношениях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 планете Земля как общем доме людей, об особенностях её природы, многообразии культур стран и народов мира.</a:t>
            </a:r>
          </a:p>
        </p:txBody>
      </p:sp>
    </p:spTree>
    <p:extLst>
      <p:ext uri="{BB962C8B-B14F-4D97-AF65-F5344CB8AC3E}">
        <p14:creationId xmlns:p14="http://schemas.microsoft.com/office/powerpoint/2010/main" xmlns="" val="2674870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 l="1406" t="-2"/>
          <a:stretch>
            <a:fillRect/>
          </a:stretch>
        </p:blipFill>
        <p:spPr bwMode="auto">
          <a:xfrm>
            <a:off x="-228600" y="381000"/>
            <a:ext cx="3581400" cy="352364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2743200" y="304800"/>
            <a:ext cx="6400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solidFill>
                  <a:srgbClr val="C00000"/>
                </a:solidFill>
                <a:latin typeface="Constantia" pitchFamily="18" charset="0"/>
              </a:rPr>
              <a:t>Даже в самом маленьком сердечке</a:t>
            </a:r>
          </a:p>
          <a:p>
            <a:pPr algn="ctr"/>
            <a:r>
              <a:rPr lang="ru-RU" sz="4400" i="1" dirty="0" smtClean="0">
                <a:solidFill>
                  <a:srgbClr val="C00000"/>
                </a:solidFill>
                <a:latin typeface="Constantia" pitchFamily="18" charset="0"/>
              </a:rPr>
              <a:t>Доброта душевная слышна.</a:t>
            </a:r>
          </a:p>
          <a:p>
            <a:pPr algn="ctr"/>
            <a:r>
              <a:rPr lang="ru-RU" sz="4400" i="1" dirty="0" smtClean="0">
                <a:solidFill>
                  <a:srgbClr val="C00000"/>
                </a:solidFill>
                <a:latin typeface="Constantia" pitchFamily="18" charset="0"/>
              </a:rPr>
              <a:t>Мы стремимся, чтобы в каждом человечке</a:t>
            </a:r>
          </a:p>
          <a:p>
            <a:pPr algn="ctr"/>
            <a:r>
              <a:rPr lang="ru-RU" sz="4400" i="1" dirty="0" smtClean="0">
                <a:solidFill>
                  <a:srgbClr val="C00000"/>
                </a:solidFill>
                <a:latin typeface="Constantia" pitchFamily="18" charset="0"/>
              </a:rPr>
              <a:t>Расцвела на радость всем она.</a:t>
            </a:r>
            <a:endParaRPr lang="ru-RU" sz="4400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4" name="ералаш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582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5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857280"/>
            <a:ext cx="7533531" cy="485776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Вступление в силу</a:t>
            </a:r>
            <a:r>
              <a:rPr lang="ru-RU" sz="4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Федеральный закон №273 вступает в силу</a:t>
            </a:r>
            <a:b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сентября 2013 года. Исключение составляет ч. 6 ст. 108, вступившая в силу со дня официального опубликования закона. 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Положения, касающиеся изменений в вопросах финансирования, вступают в силу с 1 января </a:t>
            </a:r>
            <a:b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2014 года.</a:t>
            </a:r>
            <a:r>
              <a:rPr lang="ru-RU" sz="2700" b="1" dirty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Согласно части 5 статьи 108 Федерального закона «Об образовании в Российской Федерации» наименования и уставы образовательных учреждений  подлежат приведению в соответствие с указанным законом не позднее  1 января 2016 года.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0"/>
            <a:ext cx="2285792" cy="13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1002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28662" y="1928802"/>
            <a:ext cx="7351738" cy="41973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ОБРАЗОВАНИЕ – </a:t>
            </a:r>
            <a:r>
              <a:rPr lang="ru-RU" sz="3600" b="1" i="1" dirty="0" smtClean="0"/>
              <a:t>единый процесс воспитания и обучения, являющийся значимым благом и осуществляемый в интересах человека, семьи, общества и государства</a:t>
            </a:r>
            <a:endParaRPr lang="ru-RU" sz="3600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Основные понятия, используемые в федеральном законе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85787" y="1785926"/>
            <a:ext cx="7494614" cy="4340237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Уровень образования </a:t>
            </a:r>
            <a:r>
              <a:rPr lang="ru-RU" sz="2800" b="1" dirty="0" smtClean="0"/>
              <a:t>– </a:t>
            </a:r>
            <a:r>
              <a:rPr lang="ru-RU" sz="3600" b="1" i="1" dirty="0" smtClean="0"/>
              <a:t>завершенный цикл образования, характеризующийся определенной, единой совокупностью требований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Основные понятия, используемые в федеральном законе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57225" y="1857364"/>
            <a:ext cx="7423176" cy="4268799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В Российской Федерации гарантируются общедоступность и бесплатность в соответствии с федеральными государственными образовательными стандартами дошкольного… образования…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Ст.5 «Право на образование»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338328"/>
            <a:ext cx="8115328" cy="20905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Ст.8 «Полномочия органов государственной власти субъектов РФ»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286124"/>
            <a:ext cx="8001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Ст.9 «Полномочия органов местного самоуправления»</a:t>
            </a:r>
            <a:endParaRPr lang="ru-RU" sz="4000" dirty="0"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85786" y="1643050"/>
            <a:ext cx="7929617" cy="478634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    1) федеральные государственные образовательные стандарты…, образовательные программы различных вида, уровня и (или) направленности;</a:t>
            </a:r>
          </a:p>
          <a:p>
            <a:pPr>
              <a:buNone/>
            </a:pPr>
            <a:r>
              <a:rPr lang="ru-RU" b="1" dirty="0" smtClean="0"/>
              <a:t>	2) организации, осуществляющие образовательную деятельность, педагогических работников, обучающихся и родителей (законных представителей) несовершеннолетних обучающихся;</a:t>
            </a:r>
          </a:p>
          <a:p>
            <a:pPr>
              <a:buNone/>
            </a:pPr>
            <a:r>
              <a:rPr lang="ru-RU" b="1" dirty="0" smtClean="0"/>
              <a:t>	3) федеральные государственные органы и органы государственной власти субъектов Российской Федерации, осуществляющие государственное управление в сфере образования, и органы местного самоуправления, осуществляющие управление в сфере образования, созданные ими консультативные, совещательные и иные органы;</a:t>
            </a:r>
          </a:p>
          <a:p>
            <a:pPr>
              <a:buNone/>
            </a:pPr>
            <a:r>
              <a:rPr lang="ru-RU" b="1" dirty="0" smtClean="0"/>
              <a:t>	4) организации, осуществляющие обеспечение образовательной деятельности, оценку качества образования;</a:t>
            </a:r>
          </a:p>
          <a:p>
            <a:pPr>
              <a:buNone/>
            </a:pPr>
            <a:r>
              <a:rPr lang="ru-RU" b="1" dirty="0" smtClean="0"/>
              <a:t>	5) объединения юридических лиц, работодателей и их объединений, общественные объединения, осуществляющие деятельность в сфере образования.</a:t>
            </a:r>
          </a:p>
          <a:p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Ст.10 «Структура системы образования»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773</TotalTime>
  <Words>1669</Words>
  <Application>Microsoft Office PowerPoint</Application>
  <PresentationFormat>Экран (4:3)</PresentationFormat>
  <Paragraphs>253</Paragraphs>
  <Slides>36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Волна</vt:lpstr>
      <vt:lpstr>Слайд 1</vt:lpstr>
      <vt:lpstr>Муниципальное Дошкольное образовательное учреждение д /с №75</vt:lpstr>
      <vt:lpstr>Слайд 3</vt:lpstr>
      <vt:lpstr>          Вступление в силу  Федеральный закон №273 вступает в силу  1 сентября 2013 года. Исключение составляет ч. 6 ст. 108, вступившая в силу со дня официального опубликования закона.  Положения, касающиеся изменений в вопросах финансирования, вступают в силу с 1 января  2014 года.   Согласно части 5 статьи 108 Федерального закона «Об образовании в Российской Федерации» наименования и уставы образовательных учреждений  подлежат приведению в соответствие с указанным законом не позднее  1 января 2016 года. </vt:lpstr>
      <vt:lpstr>Основные понятия, используемые в федеральном законе</vt:lpstr>
      <vt:lpstr>Основные понятия, используемые в федеральном законе</vt:lpstr>
      <vt:lpstr>Ст.5 «Право на образование»</vt:lpstr>
      <vt:lpstr>Ст.8 «Полномочия органов государственной власти субъектов РФ»</vt:lpstr>
      <vt:lpstr>Ст.10 «Структура системы образования»</vt:lpstr>
      <vt:lpstr>Структура уровней образования</vt:lpstr>
      <vt:lpstr>Ст.12 «Образовательные программы»</vt:lpstr>
      <vt:lpstr>Слайд 12</vt:lpstr>
      <vt:lpstr>Ст.17 «Формы получения образования и формы обучения»</vt:lpstr>
      <vt:lpstr>Ст.23 «Типы образовательных организаций»</vt:lpstr>
      <vt:lpstr>Слайд 15</vt:lpstr>
      <vt:lpstr>Ст.26 «Управление образовательной организацией»</vt:lpstr>
      <vt:lpstr>Ст.28 «Компетенции, права, обязанности образовательной организации»</vt:lpstr>
      <vt:lpstr>Слайд 18</vt:lpstr>
      <vt:lpstr>Ст.29 «Информационная открытость образовательной организации»</vt:lpstr>
      <vt:lpstr>Ст.33 «Обучающиеся»</vt:lpstr>
      <vt:lpstr>Ст.41 «Охрана здоровья обучающихся»</vt:lpstr>
      <vt:lpstr>Ст.43 «Обязанность и ответственность обучающихся»</vt:lpstr>
      <vt:lpstr>Ст.44 «Права и обязанности родителей»</vt:lpstr>
      <vt:lpstr>Ст.61 «Прекращение образовательных отношений» </vt:lpstr>
      <vt:lpstr>Ст.64 «Дошкольное образование» 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75</cp:lastModifiedBy>
  <cp:revision>56</cp:revision>
  <dcterms:modified xsi:type="dcterms:W3CDTF">2014-02-06T13:04:56Z</dcterms:modified>
</cp:coreProperties>
</file>