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1" r:id="rId4"/>
    <p:sldId id="263" r:id="rId5"/>
    <p:sldId id="264" r:id="rId6"/>
    <p:sldId id="262" r:id="rId7"/>
    <p:sldId id="260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1BD49F-375D-4554-BE10-EBF82A2C6237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6A4493-0647-4E48-BD75-ABFA63CB9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68960" y="3851920"/>
            <a:ext cx="3453036" cy="86409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Подготовила:</a:t>
            </a:r>
          </a:p>
          <a:p>
            <a:pPr algn="r"/>
            <a:r>
              <a:rPr lang="ru-RU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Педагог-психолог </a:t>
            </a:r>
          </a:p>
          <a:p>
            <a:pPr algn="r"/>
            <a:r>
              <a:rPr lang="ru-RU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Штейн К. Д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251520"/>
            <a:ext cx="6120680" cy="25922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МДОУ «Детский сад № 75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ул. Салтыкова-Щедрина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Памятка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рекомендации</a:t>
            </a:r>
            <a:br>
              <a:rPr lang="ru-RU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подготовить ребенка к школе?</a:t>
            </a:r>
            <a:r>
              <a:rPr lang="ru-RU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»</a:t>
            </a: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s://avatars.mds.yandex.net/i?id=e226cfc31bd45a4c787d86e4a27540416bbc9eb9-1063698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8880" y="5148064"/>
            <a:ext cx="2531858" cy="20254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48880" y="802838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Г. Ярославль, 2024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672" y="755576"/>
            <a:ext cx="6048672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Уважаемые родители! </a:t>
            </a:r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Подготовка к школе — это комплекс мероприятий, направленных на формирование готовности ребёнка к обучению в школе, в которую входит и психологическая готовность к школе.</a:t>
            </a:r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данной памятке мы рассмотрим способы по психологической подготовке ребенка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к школе, которые родители смогут использовать самостоятельно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ru-RU" sz="2200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Поговорим о школе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1038" cy="6424368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Расскажите ребенку о положительном опыте пребывания в школе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Рассмотрите фотографии, где вы находились в возрасте вашего ребенка, и обсудить их вместе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Постарайтесь не говорить ребенку о школе в негативном ключе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Обратите внимание, что у ребенка будет свободное время в школе, если он правильно распределит время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Обсудите, что хорошего ждет ребенка в школе (узнает много нового, познакомится с новыми друзья)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Игра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—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основной вид деятельности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Задания должны преподноситься ребенку в игровой форме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Больше общайтесь, задавайте вопросы, обсуждайте явления, события, предметы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Разговаривайте с ребенком о том, что такое хорошо, а что – плохо (можно в форме игры)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Сыграйте с игрушками в «импровизированную школу»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Давайте ребенку задания, говорите условия выполнения того или иного действия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Нарисуйте с ребенком школу всей семьей и обсудите рисунок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Эмоциональное состояние ребенка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Создайте возможность общения ребенка с его сверстниками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Научите конструктивно проявлять агрессию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спорт, творчество 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Давайте ребенку самостоятельно разрешать мелкие проблемы и вопросы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Сформируйте расписание с ребенком, выделите время для отдыха (замечать сколько времени прошло, показывая на часах время)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Дайте ребенку возможность выбирать между видами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672" y="755576"/>
            <a:ext cx="60486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«Быть готовым к школе – не значит уметь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читать, писать и считать.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Быть готовым к школе – значит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быть готовым всему этому научиться»</a:t>
            </a:r>
          </a:p>
          <a:p>
            <a:pPr algn="ctr"/>
            <a:endParaRPr lang="ru-RU" sz="2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     (Л.А. </a:t>
            </a:r>
            <a:r>
              <a:rPr lang="ru-RU" sz="2800" i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Венгер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)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200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26" name="Picture 2" descr="https://avatars.mds.yandex.net/i?id=4d9d701d45ae8da2ddbd551bfe1595c14e3d46f4-1063651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704" y="4499992"/>
            <a:ext cx="5688632" cy="3992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9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Андрущенко</a:t>
            </a: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Т. Ю.   «Возрастная психология и возрастные кризисы: кризис развития ребенка семи лет»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9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29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Гиппенрейтер</a:t>
            </a: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Ю. Б. «Общаться с ребёнком. Как?»</a:t>
            </a:r>
          </a:p>
          <a:p>
            <a:pPr algn="just">
              <a:lnSpc>
                <a:spcPct val="120000"/>
              </a:lnSpc>
            </a:pPr>
            <a:r>
              <a:rPr lang="ru-RU" sz="29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Млодик</a:t>
            </a:r>
            <a:r>
              <a:rPr lang="ru-RU" sz="29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И. «Школа и как в ней выжить. Взгляд гуманистического психолога»</a:t>
            </a:r>
          </a:p>
          <a:p>
            <a:pPr algn="just">
              <a:lnSpc>
                <a:spcPct val="120000"/>
              </a:lnSpc>
            </a:pPr>
            <a:r>
              <a:rPr lang="ru-RU" sz="29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Царенко</a:t>
            </a: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Н. «</a:t>
            </a:r>
            <a:r>
              <a:rPr lang="ru-RU" sz="29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Антистресс</a:t>
            </a: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для родителей : ваш ребенок идет в школу»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9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lnSpc>
                <a:spcPct val="120000"/>
              </a:lnSpc>
            </a:pP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Кравцова, Е. и соавторы «Между детством и отрочеством»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9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lnSpc>
                <a:spcPct val="120000"/>
              </a:lnSpc>
            </a:pPr>
            <a:r>
              <a:rPr lang="ru-RU" sz="29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Филоненко</a:t>
            </a: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Е.  «Большая книга родителей будущих первоклассников»</a:t>
            </a:r>
            <a:r>
              <a:rPr lang="en-US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9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29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Лутковская</a:t>
            </a:r>
            <a:r>
              <a:rPr lang="ru-RU" sz="2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Е. «Школа: всё получится! Навигатор для родителей от детского психолога»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248</TotalTime>
  <Words>249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МДОУ «Детский сад № 75» ул. Салтыкова-Щедрина Памятка-рекомендации «Как подготовить ребенка к школе? » </vt:lpstr>
      <vt:lpstr>Слайд 2</vt:lpstr>
      <vt:lpstr>Поговорим о школе</vt:lpstr>
      <vt:lpstr>Игра — основной вид деятельности</vt:lpstr>
      <vt:lpstr>Эмоциональное состояние ребенка</vt:lpstr>
      <vt:lpstr>Слайд 6</vt:lpstr>
      <vt:lpstr>Рекомендованная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Памятка-рекомендации «Как подготовить ребенка к школе? »</dc:title>
  <dc:creator>ПК</dc:creator>
  <cp:lastModifiedBy>ПК</cp:lastModifiedBy>
  <cp:revision>34</cp:revision>
  <dcterms:created xsi:type="dcterms:W3CDTF">2023-10-16T06:56:27Z</dcterms:created>
  <dcterms:modified xsi:type="dcterms:W3CDTF">2024-01-10T11:29:47Z</dcterms:modified>
</cp:coreProperties>
</file>