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МОЯ БЕЗОПАСНОСТЬ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КРУГЛЫЙ ГОД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(ИНФОРМАЦИЯ ДЛЯ ДЕТЕЙ)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Оля\Desktop\4606086496117_cover3d-600x600.jpg"/>
          <p:cNvPicPr>
            <a:picLocks noChangeAspect="1" noChangeArrowheads="1"/>
          </p:cNvPicPr>
          <p:nvPr/>
        </p:nvPicPr>
        <p:blipFill>
          <a:blip r:embed="rId2" cstate="print"/>
          <a:srcRect t="10941"/>
          <a:stretch>
            <a:fillRect/>
          </a:stretch>
        </p:blipFill>
        <p:spPr bwMode="auto">
          <a:xfrm>
            <a:off x="2843808" y="2564904"/>
            <a:ext cx="3312368" cy="2949977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691680" y="5661248"/>
            <a:ext cx="6048672" cy="888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Социальный педагог Колчина О.В.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0324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ТВОИ  ПРАВИЛА В СЕНТЯБРЕ:</a:t>
            </a:r>
          </a:p>
          <a:p>
            <a:pPr marL="342900" indent="-342900" algn="ctr">
              <a:buAutoNum type="arabicPeriod"/>
            </a:pPr>
            <a:r>
              <a:rPr lang="ru-RU" sz="2200" dirty="0" smtClean="0"/>
              <a:t>Вырабатывай  полезные привычки: ложись спать не позднее 22.00. Именно в это время отдыхает нервная система, а значит, утром ты  будешь бодр и полон сил!</a:t>
            </a:r>
          </a:p>
          <a:p>
            <a:pPr marL="342900" indent="-342900" algn="ctr">
              <a:buAutoNum type="arabicPeriod"/>
            </a:pPr>
            <a:r>
              <a:rPr lang="ru-RU" sz="2200" dirty="0" smtClean="0"/>
              <a:t>Соблюдай гигиену: умывайся утром и вечером, мой руки после прогулки, тщательно чисти зубы. В будущем эти привычки сослужат хорошую службу  - все любят иметь дело с опрятными людьми!</a:t>
            </a:r>
          </a:p>
          <a:p>
            <a:pPr marL="342900" indent="-342900" algn="ctr">
              <a:buAutoNum type="arabicPeriod"/>
            </a:pPr>
            <a:endParaRPr lang="ru-RU" sz="2200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3923481" cy="389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ТВОИ  ПРАВИЛА В ОКТЯБРЕ: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Если ты остался один дома, не трогай розетки и включенные электроприборы металлическими предметами и мокрыми руками. Вода – проводник электрического тока. Она соединяет его источник и тело человека, создавая невидимый мостик, по которому тебя может ударить током.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Каким бы ни был красивым вид из окна твоей квартиры, нельзя выходить одному на балкон или подходить близко к открытым окнам, забираться на подоконники. Выбирай безопасные места для игр!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Если в доме случился пожар – звони 101,</a:t>
            </a:r>
          </a:p>
          <a:p>
            <a:pPr marL="342900" indent="-342900" algn="ctr"/>
            <a:r>
              <a:rPr lang="ru-RU" b="1" dirty="0" smtClean="0">
                <a:solidFill>
                  <a:srgbClr val="FF0000"/>
                </a:solidFill>
              </a:rPr>
              <a:t>Если в квартиру ломятся посторонние – звони 102, Если ты получил травму – звони 103.</a:t>
            </a:r>
          </a:p>
          <a:p>
            <a:pPr marL="342900" indent="-342900" algn="ctr"/>
            <a:r>
              <a:rPr lang="ru-RU" b="1" dirty="0" smtClean="0">
                <a:solidFill>
                  <a:srgbClr val="FF0000"/>
                </a:solidFill>
              </a:rPr>
              <a:t>Если почувствовал запах газа – звони 104</a:t>
            </a:r>
          </a:p>
          <a:p>
            <a:pPr marL="342900" indent="-342900" algn="ctr"/>
            <a:r>
              <a:rPr lang="ru-RU" b="1" dirty="0" smtClean="0">
                <a:solidFill>
                  <a:srgbClr val="FF0000"/>
                </a:solidFill>
              </a:rPr>
              <a:t>ЗАПОМНИ ЕДИНЫЙ НОМЕР СЛУЖБЫ СПАСЕНИЯ  112!</a:t>
            </a:r>
          </a:p>
          <a:p>
            <a:pPr algn="ctr"/>
            <a:endParaRPr lang="ru-RU" dirty="0" smtClean="0"/>
          </a:p>
        </p:txBody>
      </p:sp>
      <p:pic>
        <p:nvPicPr>
          <p:cNvPr id="10242" name="Picture 2" descr="C:\Users\Оля\Desktop\edinyy-112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3998416" cy="277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2565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ТВОИ  ПРАВИЛА НОЯБРЕ:</a:t>
            </a:r>
          </a:p>
          <a:p>
            <a:pPr marL="342900" indent="-342900" algn="ctr">
              <a:buAutoNum type="arabicPeriod"/>
            </a:pPr>
            <a:r>
              <a:rPr lang="ru-RU" sz="2000" dirty="0" smtClean="0"/>
              <a:t>Что делать при ожоге? Опустить пострадавший участок тела под холодную воду, желательно проточную (из-под крана, в реку, ручей). Ни в коем случае не мазать место ожога маслом или кремом. Обратись за помощью к взрослым!</a:t>
            </a:r>
          </a:p>
          <a:p>
            <a:pPr marL="342900" indent="-342900" algn="ctr">
              <a:buAutoNum type="arabicPeriod"/>
            </a:pPr>
            <a:r>
              <a:rPr lang="ru-RU" sz="2000" dirty="0" smtClean="0"/>
              <a:t>Если из носа пошла кровь, надо немного опустить голову вниз и на несколько минут мягко зажать нос чуть выше ноздрей. Затем приложить холод к области переносицы и затылку.</a:t>
            </a:r>
          </a:p>
          <a:p>
            <a:pPr marL="342900" indent="-342900" algn="ctr">
              <a:buAutoNum type="arabicPeriod"/>
            </a:pPr>
            <a:r>
              <a:rPr lang="ru-RU" sz="2000" dirty="0" smtClean="0"/>
              <a:t>Если на улице тебя укусила кошка или собака, необходимо сразу помыть перекисью водорода, смазать края йодом и обязательно обратиться за помощью к родителям.</a:t>
            </a:r>
          </a:p>
          <a:p>
            <a:pPr marL="342900" indent="-342900" algn="ctr"/>
            <a:r>
              <a:rPr lang="ru-RU" sz="2000" b="1" dirty="0" smtClean="0">
                <a:solidFill>
                  <a:srgbClr val="FF0000"/>
                </a:solidFill>
              </a:rPr>
              <a:t>Помни: подходить и гладить беспризорных животных нельзя!</a:t>
            </a:r>
            <a:r>
              <a:rPr lang="ru-RU" sz="2000" dirty="0" smtClean="0"/>
              <a:t>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84168" y="1628800"/>
            <a:ext cx="23042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ТВОИ  ПРАВИЛА ДЕКАБРЕ: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Когда идет снег, видимость на дорогах плохая, а под ногами скользко. Осторожно! Убедись, что все транспортные средства находятся от тебя на безопасном расстоянии, и только после этого начинай движение. Не перебегай дорогу, иди спокойным шагом!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Для чего нужна одежда со светоотражающими элементами? Что бы даже в темноте водители тебя заметили! При попадании света от фар машины или уличного фонаря светоотражающие элементы начинают светиться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Помни: бенгальские огни, хлопушки, петарды и фейерверки  - это не только красиво, но и опасно!  Использовать их нужно взрослым, не забывая о технике безопасности!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3744416" cy="386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443531" cy="4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Оля\Desktop\2cff596efbec29b3e34de79cb187c20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2438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771800" y="188640"/>
            <a:ext cx="59829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ТВОИ  ПРАВИЛА В ЯНВАРЕ:</a:t>
            </a:r>
          </a:p>
          <a:p>
            <a:pPr marL="457200" indent="-457200" algn="ctr">
              <a:buAutoNum type="arabicPeriod"/>
            </a:pPr>
            <a:r>
              <a:rPr lang="ru-RU" sz="2000" dirty="0" smtClean="0"/>
              <a:t>Для хорошего самочувствия, </a:t>
            </a:r>
          </a:p>
          <a:p>
            <a:pPr marL="457200" indent="-457200" algn="ctr"/>
            <a:r>
              <a:rPr lang="ru-RU" sz="2000" dirty="0" smtClean="0"/>
              <a:t>настроения, крепкого иммунитета</a:t>
            </a:r>
          </a:p>
          <a:p>
            <a:pPr marL="457200" indent="-457200" algn="ctr"/>
            <a:r>
              <a:rPr lang="ru-RU" sz="2000" dirty="0" smtClean="0"/>
              <a:t>важно проводить время на </a:t>
            </a:r>
          </a:p>
          <a:p>
            <a:pPr marL="457200" indent="-457200" algn="ctr"/>
            <a:r>
              <a:rPr lang="ru-RU" sz="2000" dirty="0" smtClean="0"/>
              <a:t>свежем воздухе.</a:t>
            </a:r>
          </a:p>
          <a:p>
            <a:pPr marL="457200" indent="-457200" algn="ctr"/>
            <a:r>
              <a:rPr lang="ru-RU" sz="2000" dirty="0" smtClean="0"/>
              <a:t>2. Одевайся по погоде. </a:t>
            </a:r>
          </a:p>
          <a:p>
            <a:pPr marL="457200" indent="-457200" algn="ctr"/>
            <a:r>
              <a:rPr lang="ru-RU" sz="2000" dirty="0" smtClean="0"/>
              <a:t>Твои главные помощники в </a:t>
            </a:r>
          </a:p>
          <a:p>
            <a:pPr marL="457200" indent="-457200" algn="ctr"/>
            <a:r>
              <a:rPr lang="ru-RU" sz="2000" dirty="0" smtClean="0"/>
              <a:t>сохранении тепла </a:t>
            </a:r>
          </a:p>
          <a:p>
            <a:pPr marL="457200" indent="-457200" algn="ctr"/>
            <a:r>
              <a:rPr lang="ru-RU" sz="2000" dirty="0" smtClean="0"/>
              <a:t>на зимних прогулках  - это:</a:t>
            </a:r>
          </a:p>
          <a:p>
            <a:pPr marL="457200" indent="-457200" algn="ctr"/>
            <a:r>
              <a:rPr lang="ru-RU" sz="2000" dirty="0" smtClean="0"/>
              <a:t>нательная </a:t>
            </a:r>
            <a:r>
              <a:rPr lang="ru-RU" sz="2000" dirty="0" err="1" smtClean="0"/>
              <a:t>майка+</a:t>
            </a:r>
            <a:r>
              <a:rPr lang="ru-RU" sz="2000" dirty="0" smtClean="0"/>
              <a:t> теплая </a:t>
            </a:r>
            <a:r>
              <a:rPr lang="ru-RU" sz="2000" dirty="0" err="1" smtClean="0"/>
              <a:t>кофта+</a:t>
            </a:r>
            <a:r>
              <a:rPr lang="ru-RU" sz="2000" dirty="0" smtClean="0"/>
              <a:t> </a:t>
            </a:r>
            <a:r>
              <a:rPr lang="ru-RU" sz="2000" dirty="0" err="1" smtClean="0"/>
              <a:t>непродуваемая</a:t>
            </a:r>
            <a:r>
              <a:rPr lang="ru-RU" sz="2000" dirty="0" smtClean="0"/>
              <a:t> куртка.</a:t>
            </a:r>
          </a:p>
          <a:p>
            <a:pPr marL="457200" indent="-457200" algn="ctr"/>
            <a:r>
              <a:rPr lang="ru-RU" sz="2000" dirty="0" smtClean="0"/>
              <a:t>На ноги обязательно – теплые носки и удобную обувь, а в сильные морозы вместо перчаток выбирай варежки, </a:t>
            </a:r>
          </a:p>
          <a:p>
            <a:pPr marL="457200" indent="-457200" algn="ctr"/>
            <a:r>
              <a:rPr lang="ru-RU" sz="2000" dirty="0" smtClean="0"/>
              <a:t>в них рукам гораздо теплее.</a:t>
            </a:r>
          </a:p>
          <a:p>
            <a:pPr marL="457200" indent="-457200" algn="ctr"/>
            <a:r>
              <a:rPr lang="ru-RU" sz="2000" dirty="0" smtClean="0"/>
              <a:t>3. Чтобы не простудиться на зимних каникулах, помни – нельзя находиться на улице в мокрой одежде и обуви, ходить без шапки и шарфа. Выходи из дома только полностью детым, а при возвращении раздевайся только внутри помещения</a:t>
            </a:r>
          </a:p>
          <a:p>
            <a:pPr marL="457200" indent="-457200"/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940224" cy="294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771800" y="188640"/>
            <a:ext cx="59829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ТВОИ  ПРАВИЛА В ФЕВРАЛЕ: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Чего не стоит делать зимой? Облизывать металлические предметы, а в сильный мороз  - браться за них руками без перчаток. Язык и кожа приклеятся к металлу. Чтобы отклеить полей  место сцепки теплой водой.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Помни! Выходить на замершие водоемы опасно. Особенно в оттепель или метель. Лед может провалиться, даже если выглядит крепким. Для катания на санках, лыжах или коньках выбирай места с прочным ледяным покровом, которые предварительно обследуют взрослые.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3. Не гуляй зимой под крышами домов, там может обрушится снег или упасть сосулька.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ТВОИ  ПРАВИЛА В МАРТЕ:</a:t>
            </a:r>
          </a:p>
          <a:p>
            <a:pPr marL="457200" indent="-457200" algn="ctr">
              <a:buAutoNum type="arabicPeriod"/>
            </a:pPr>
            <a:r>
              <a:rPr lang="ru-RU" sz="2400" dirty="0" smtClean="0"/>
              <a:t>Легкая гимнастика по утрам помогает проснуться, получить заряд бодрости на день, а так же укрепляет иммунитет. </a:t>
            </a:r>
          </a:p>
          <a:p>
            <a:pPr marL="457200" indent="-457200" algn="ctr">
              <a:buAutoNum type="arabicPeriod"/>
            </a:pPr>
            <a:r>
              <a:rPr lang="ru-RU" sz="2400" dirty="0" smtClean="0"/>
              <a:t>Любую тренировку начинай с разминки. Так ты избежишь травм и подготовишь тело к нагрузке. Это могут быть медленные повороты головой, подъемы на носочки, ходьба на месте, повороты и наклоны корпуса. </a:t>
            </a:r>
          </a:p>
          <a:p>
            <a:pPr marL="457200" indent="-457200" algn="ctr">
              <a:buAutoNum type="arabicPeriod"/>
            </a:pPr>
            <a:endParaRPr lang="ru-RU" sz="2000" dirty="0" smtClean="0"/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4038195" cy="30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63094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ТВОИ  ПРАВИЛА В АПРЕЛЕ:</a:t>
            </a:r>
          </a:p>
          <a:p>
            <a:pPr marL="457200" indent="-457200" algn="ctr">
              <a:buAutoNum type="arabicPeriod"/>
            </a:pPr>
            <a:r>
              <a:rPr lang="ru-RU" sz="2000" dirty="0" smtClean="0"/>
              <a:t>Если ты гуляешь на улице, не выбегай на дорогу. Ездить на велосипеде следует только в специально отведенных местах или по тротуару. Но не по обочине и не на проезжей части!</a:t>
            </a:r>
          </a:p>
          <a:p>
            <a:pPr marL="457200" indent="-457200" algn="ctr">
              <a:buAutoNum type="arabicPeriod"/>
            </a:pPr>
            <a:r>
              <a:rPr lang="ru-RU" sz="2000" dirty="0" smtClean="0"/>
              <a:t>Когда ты катаешься на велосипеде, роликах или самокате обязательно используй средства индивидуальной защиты. Береги голову, руки, локти и колени. Прогулка должна быть не  только веселой, но и безопасной!</a:t>
            </a:r>
          </a:p>
          <a:p>
            <a:pPr marL="457200" indent="-457200" algn="ctr">
              <a:buAutoNum type="arabicPeriod"/>
            </a:pPr>
            <a:r>
              <a:rPr lang="ru-RU" sz="2000" dirty="0" smtClean="0"/>
              <a:t>В местах, где много людей, можно легко потерять родителей из виду. Главное правило – оставаться на месте. Выучи свой домашний адрес и телефон родителей.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11321"/>
          <a:stretch>
            <a:fillRect/>
          </a:stretch>
        </p:blipFill>
        <p:spPr bwMode="auto">
          <a:xfrm flipH="1">
            <a:off x="5292080" y="1124744"/>
            <a:ext cx="29523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76672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ТВОИ  ПРАВИЛА В МАЕ:</a:t>
            </a:r>
          </a:p>
          <a:p>
            <a:pPr marL="457200" indent="-457200" algn="ctr">
              <a:buAutoNum type="arabicPeriod"/>
            </a:pPr>
            <a:r>
              <a:rPr lang="ru-RU" sz="2000" dirty="0" smtClean="0"/>
              <a:t>Когда ты играешь в активные игры, нельзя жевать жвачку или что то кушать.  Кусочки пищи могут застрять в горле, и тебе станет тяжело дышать. Помни так же. Что нельзя брать еду грязными руками!</a:t>
            </a:r>
          </a:p>
          <a:p>
            <a:pPr marL="457200" indent="-457200" algn="ctr">
              <a:buAutoNum type="arabicPeriod"/>
            </a:pPr>
            <a:endParaRPr lang="ru-RU" sz="2000" dirty="0" smtClean="0"/>
          </a:p>
          <a:p>
            <a:pPr marL="457200" indent="-457200" algn="ctr">
              <a:buAutoNum type="arabicPeriod"/>
            </a:pPr>
            <a:r>
              <a:rPr lang="ru-RU" sz="2000" dirty="0" smtClean="0"/>
              <a:t>Если к тебе на улице подошел незнакомец, не разговаривай с ним и сразу направляйся в места, где много людей: магазин, школа, остановка. Ничего не бери из рук незнакомцев, даже, если эта вещь кажется тебе безобидной. Быстро разворачивайся и уходи!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967336" cy="39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941676" cy="26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491880" y="404664"/>
            <a:ext cx="53823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ТВОИ  ПРАВИЛА В ИЮНЕ:</a:t>
            </a:r>
          </a:p>
          <a:p>
            <a:pPr marL="457200" indent="-457200" algn="ctr">
              <a:buAutoNum type="arabicPeriod"/>
            </a:pPr>
            <a:r>
              <a:rPr lang="ru-RU" dirty="0" smtClean="0"/>
              <a:t>Помни: автомобиль не может остановиться мгновенно! Если он двигался с большой скоростью, то с момента того, как водитель нажмет на тормоз до того, как машина полностью остановится, пройдет несколько секунд. Поэтому пешеходы важно быть внимательным.</a:t>
            </a:r>
          </a:p>
          <a:p>
            <a:pPr marL="457200" indent="-457200" algn="ctr">
              <a:buAutoNum type="arabicPeriod"/>
            </a:pPr>
            <a:endParaRPr lang="ru-RU" dirty="0" smtClean="0"/>
          </a:p>
          <a:p>
            <a:pPr marL="457200" indent="-457200" algn="ctr">
              <a:buAutoNum type="arabicPeriod"/>
            </a:pPr>
            <a:r>
              <a:rPr lang="ru-RU" dirty="0" smtClean="0"/>
              <a:t>Помни, что дорогу можно переходить только по пешеходному переходу и на зеленый сигнал светофора. Посмотри сначала налево, потом направо, убедись, что все транспортные средства находятся от тебя на безопасном расстоянии, и только после этого начинай движение.</a:t>
            </a:r>
          </a:p>
          <a:p>
            <a:pPr marL="457200" indent="-457200" algn="ctr">
              <a:buAutoNum type="arabicPeriod"/>
            </a:pPr>
            <a:r>
              <a:rPr lang="ru-RU" dirty="0" smtClean="0"/>
              <a:t>Самокаты, ролики, велосипеды также требуют соблюдения правил безопасности. Во время передвижения смотри по сторонам: остерегайся машин, не выезжай на дорогу, соблюдай дистанцию.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ТВОИ  ПРАВИЛА В ИЮЛЕ: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Купайся  только под присмотром взрослых и в специально оборудованных для этого местах. Не заплывай за буйки и не ныряй в незнакомом месте, а так же не уплывай далеко на матрасе. В жаркие солнечные дни нужно купаться в головном уборе. 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Если ты оказался на солнце с 12 до 16 часов, обязательно используй защиту и старайся находится в тени.</a:t>
            </a:r>
          </a:p>
          <a:p>
            <a:pPr marL="342900" indent="-342900" algn="ctr">
              <a:buAutoNum type="arabicPeriod"/>
            </a:pPr>
            <a:endParaRPr lang="ru-RU" dirty="0" smtClean="0"/>
          </a:p>
          <a:p>
            <a:pPr marL="342900" indent="-342900" algn="ctr">
              <a:buAutoNum type="arabicPeriod"/>
            </a:pPr>
            <a:r>
              <a:rPr lang="ru-RU" dirty="0" smtClean="0"/>
              <a:t>Если тебя ужалила оса или ты на нее наступил, приложи холод и пей побольше воды. Не нападай сам на насекомых и не махай руками, если заметил осу или пчелу.</a:t>
            </a:r>
          </a:p>
          <a:p>
            <a:pPr marL="342900" indent="-342900" algn="ctr">
              <a:buAutoNum type="arabicPeriod"/>
            </a:pPr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8"/>
            <a:ext cx="4331296" cy="3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404664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ТВОИ  ПРАВИЛА В АВГУСТЕ: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В лесу – ты в гостях. Не кричи, громкие звуки могут напугать животных. Не обдирай и не царапай кору деревьев, от этого оно будет болеть и сохнуть. Не разводи костры, пожар может вспыхнуть мгновенно. 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Природу не зря называют дикой. Лесные звери не приручены человеком. Если ты заметил змею или дикое животное, замри и стой на месте. Тогда они тебя не тронут. Не ешь и не собирай ягоды и грибы, которые ты плохо знаешь. Они могут быть ядовитые.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Потеряться в лесу не так страшно, если в кармане лежит свисток, а сам ты одет в яркую одежду. Оглядись по сторонам и оставайся на месте. Продолжая двигаться, можно окончательно заблудиться. Подай сигнал и обозначь место, где ты находишься.</a:t>
            </a:r>
          </a:p>
          <a:p>
            <a:pPr marL="342900" indent="-342900" algn="ctr">
              <a:buAutoNum type="arabicPeriod"/>
            </a:pPr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240360" cy="301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1260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МОЯ БЕЗОПАСНОСТЬ  КРУГЛЫЙ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БЕЗОПАСНОСТЬ  КРУГЛЫЙ ГОД</dc:title>
  <dc:creator>Оля</dc:creator>
  <cp:lastModifiedBy>Оля</cp:lastModifiedBy>
  <cp:revision>5</cp:revision>
  <dcterms:created xsi:type="dcterms:W3CDTF">2023-01-10T07:41:38Z</dcterms:created>
  <dcterms:modified xsi:type="dcterms:W3CDTF">2023-01-10T11:06:05Z</dcterms:modified>
</cp:coreProperties>
</file>