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5" r:id="rId5"/>
    <p:sldId id="260" r:id="rId6"/>
    <p:sldId id="264" r:id="rId7"/>
    <p:sldId id="271" r:id="rId8"/>
    <p:sldId id="266" r:id="rId9"/>
    <p:sldId id="270" r:id="rId10"/>
    <p:sldId id="275" r:id="rId11"/>
    <p:sldId id="258" r:id="rId12"/>
    <p:sldId id="274" r:id="rId13"/>
    <p:sldId id="277" r:id="rId14"/>
    <p:sldId id="273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9D63-A339-48AD-8165-4FFD282BB90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B68F-B462-4CD4-8C29-17C402654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606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9D63-A339-48AD-8165-4FFD282BB90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B68F-B462-4CD4-8C29-17C402654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9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9D63-A339-48AD-8165-4FFD282BB90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B68F-B462-4CD4-8C29-17C40265452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1598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9D63-A339-48AD-8165-4FFD282BB90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B68F-B462-4CD4-8C29-17C402654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559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9D63-A339-48AD-8165-4FFD282BB90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B68F-B462-4CD4-8C29-17C40265452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9701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9D63-A339-48AD-8165-4FFD282BB90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B68F-B462-4CD4-8C29-17C402654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103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9D63-A339-48AD-8165-4FFD282BB90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B68F-B462-4CD4-8C29-17C402654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354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9D63-A339-48AD-8165-4FFD282BB90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B68F-B462-4CD4-8C29-17C402654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48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9D63-A339-48AD-8165-4FFD282BB90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B68F-B462-4CD4-8C29-17C402654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55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9D63-A339-48AD-8165-4FFD282BB90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B68F-B462-4CD4-8C29-17C402654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34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9D63-A339-48AD-8165-4FFD282BB90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B68F-B462-4CD4-8C29-17C402654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66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9D63-A339-48AD-8165-4FFD282BB90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B68F-B462-4CD4-8C29-17C402654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01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9D63-A339-48AD-8165-4FFD282BB90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B68F-B462-4CD4-8C29-17C402654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804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9D63-A339-48AD-8165-4FFD282BB90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B68F-B462-4CD4-8C29-17C402654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56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9D63-A339-48AD-8165-4FFD282BB90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B68F-B462-4CD4-8C29-17C402654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704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A9D63-A339-48AD-8165-4FFD282BB90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B68F-B462-4CD4-8C29-17C402654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64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A9D63-A339-48AD-8165-4FFD282BB90D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156B68F-B462-4CD4-8C29-17C4026545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4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0803" y="273982"/>
            <a:ext cx="7766936" cy="1646302"/>
          </a:xfrm>
        </p:spPr>
        <p:txBody>
          <a:bodyPr/>
          <a:lstStyle/>
          <a:p>
            <a:pPr algn="ctr"/>
            <a:r>
              <a:rPr lang="ru-RU" sz="1800" i="1" dirty="0" smtClean="0">
                <a:solidFill>
                  <a:srgbClr val="002060"/>
                </a:solidFill>
              </a:rPr>
              <a:t>Муниципальное дошкольное образовательное учреждение «Детский сад № 75»</a:t>
            </a:r>
            <a:endParaRPr lang="ru-RU" sz="1800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91699" y="2889545"/>
            <a:ext cx="7766936" cy="109689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Как выбрать детский сад своему ребенку?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06554" y="4243974"/>
            <a:ext cx="8325781" cy="235799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i="1" dirty="0" smtClean="0">
                <a:solidFill>
                  <a:srgbClr val="002060"/>
                </a:solidFill>
              </a:rPr>
              <a:t>Информацию подготовила</a:t>
            </a:r>
          </a:p>
          <a:p>
            <a:r>
              <a:rPr lang="ru-RU" sz="1800" i="1" dirty="0" smtClean="0">
                <a:solidFill>
                  <a:srgbClr val="002060"/>
                </a:solidFill>
              </a:rPr>
              <a:t> старший воспитатель  Колесова Елена Николаевна</a:t>
            </a:r>
            <a:endParaRPr lang="ru-RU" sz="1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1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layer.myshared.ru/6/726756/slides/slide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71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459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layer.myshared.ru/6/726756/slides/slide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9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778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layer.myshared.ru/6/726756/slides/slide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574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layer.myshared.ru/6/726756/slides/slide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67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407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208" y="148714"/>
            <a:ext cx="1093622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Идеальный </a:t>
            </a:r>
            <a:r>
              <a:rPr lang="ru-RU" sz="2400" b="1" dirty="0" smtClean="0">
                <a:solidFill>
                  <a:srgbClr val="FF0000"/>
                </a:solidFill>
              </a:rPr>
              <a:t>возраст для посещения детского сада? Есть ли он?</a:t>
            </a:r>
          </a:p>
          <a:p>
            <a:endParaRPr lang="ru-RU" sz="2000" dirty="0" smtClean="0"/>
          </a:p>
          <a:p>
            <a:r>
              <a:rPr lang="ru-RU" sz="2000" dirty="0" smtClean="0"/>
              <a:t>Перед </a:t>
            </a:r>
            <a:r>
              <a:rPr lang="ru-RU" sz="2000" dirty="0"/>
              <a:t>тем как узнать, что должны уметь дети к детскому саду, нужно определить оптимальный возраст начала посещения образовательного учреждения</a:t>
            </a:r>
            <a:r>
              <a:rPr lang="ru-RU" sz="2000" dirty="0" smtClean="0"/>
              <a:t>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До </a:t>
            </a:r>
            <a:r>
              <a:rPr lang="ru-RU" sz="2000" dirty="0">
                <a:solidFill>
                  <a:srgbClr val="FF0000"/>
                </a:solidFill>
              </a:rPr>
              <a:t>1,5 лет. </a:t>
            </a:r>
            <a:r>
              <a:rPr lang="ru-RU" sz="2000" dirty="0"/>
              <a:t>Посещение детского сада малышом младше полутора лет – не очень хорошая идея. Во-первых, ребенок в столь юном возрасте нуждается лишь в маме, сверстники ему ещё не нужны. Во-вторых, в эти годы даже короткая разлука с матерью воспринимается крохой как трагедия</a:t>
            </a:r>
            <a:r>
              <a:rPr lang="ru-RU" sz="2000" dirty="0" smtClean="0"/>
              <a:t>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В </a:t>
            </a:r>
            <a:r>
              <a:rPr lang="ru-RU" sz="2000" dirty="0">
                <a:solidFill>
                  <a:srgbClr val="FF0000"/>
                </a:solidFill>
              </a:rPr>
              <a:t>2 годи</a:t>
            </a:r>
            <a:r>
              <a:rPr lang="ru-RU" sz="2000" dirty="0"/>
              <a:t>ка. В этом возрасте дети уже начинают интересоваться ровесниками, но играют по-прежнему рядом, а не вместе. Ребенок привыкает к условиям сада, однако подобная адаптация больше напоминает смирение обречённого узника</a:t>
            </a:r>
            <a:r>
              <a:rPr lang="ru-RU" sz="2000" dirty="0" smtClean="0"/>
              <a:t>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В </a:t>
            </a:r>
            <a:r>
              <a:rPr lang="ru-RU" sz="2000" dirty="0">
                <a:solidFill>
                  <a:srgbClr val="FF0000"/>
                </a:solidFill>
              </a:rPr>
              <a:t>3 года. </a:t>
            </a:r>
            <a:r>
              <a:rPr lang="ru-RU" sz="2000" dirty="0"/>
              <a:t>Трёхлетний ребенок уже начинает понемногу интересоваться компанией сверстников и общением с ними. К тому же трёхлетки стремятся к самостоятельности, поэтому адаптационный кризис обычно протекает легче</a:t>
            </a:r>
            <a:r>
              <a:rPr lang="ru-RU" sz="2000" dirty="0" smtClean="0"/>
              <a:t>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В </a:t>
            </a:r>
            <a:r>
              <a:rPr lang="ru-RU" sz="2000" dirty="0">
                <a:solidFill>
                  <a:srgbClr val="FF0000"/>
                </a:solidFill>
              </a:rPr>
              <a:t>4 года</a:t>
            </a:r>
            <a:r>
              <a:rPr lang="ru-RU" sz="2000" dirty="0"/>
              <a:t>. Нервная система малыша активно развивается, поэтому его поведение отличается нестабильностью, что затрудняет привыкание к детскому саду. Специалисты рекомендуют переждать эту пору в домашних условиях</a:t>
            </a:r>
            <a:r>
              <a:rPr lang="ru-RU" sz="2000" dirty="0" smtClean="0"/>
              <a:t>.</a:t>
            </a:r>
          </a:p>
          <a:p>
            <a:r>
              <a:rPr lang="ru-RU" sz="2000" dirty="0" smtClean="0">
                <a:solidFill>
                  <a:srgbClr val="FF0000"/>
                </a:solidFill>
              </a:rPr>
              <a:t>К </a:t>
            </a:r>
            <a:r>
              <a:rPr lang="ru-RU" sz="2000" dirty="0">
                <a:solidFill>
                  <a:srgbClr val="FF0000"/>
                </a:solidFill>
              </a:rPr>
              <a:t>5 годам</a:t>
            </a:r>
            <a:r>
              <a:rPr lang="ru-RU" sz="2000" dirty="0"/>
              <a:t>. Пятилетние детки – обычно активные, доброжелательные, стремящиеся общаться и взаимодействовать с ровесниками. Если родители прежде не успели определить ребенка в дошкольное учреждение, то нужно успеть это сделать сейчас, поскольку малыш точно готов к детсадовским </a:t>
            </a:r>
            <a:r>
              <a:rPr lang="ru-RU" sz="2000" dirty="0" smtClean="0"/>
              <a:t>условиям.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9302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8195" y="466006"/>
            <a:ext cx="7766936" cy="2697818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Загляните на наш сайт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https://mdou75.edu.yar.ru</a:t>
            </a:r>
            <a:r>
              <a:rPr lang="en-US" sz="2400" dirty="0" smtClean="0">
                <a:solidFill>
                  <a:srgbClr val="002060"/>
                </a:solidFill>
              </a:rPr>
              <a:t>/</a:t>
            </a: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Ведь </a:t>
            </a:r>
            <a:r>
              <a:rPr lang="ru-RU" sz="2400" dirty="0" smtClean="0">
                <a:solidFill>
                  <a:srgbClr val="FF0000"/>
                </a:solidFill>
              </a:rPr>
              <a:t>интересная разнообразная информация (от документов до фотогалерей) поможет Вам понять суть дошкольного образования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336" y="4343400"/>
            <a:ext cx="2499360" cy="21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1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6/726756/slides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152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layer.myshared.ru/6/726756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83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114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layer.myshared.ru/6/726756/slides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1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39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layer.myshared.ru/6/726756/slides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9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765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layer.myshared.ru/6/726756/slides/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87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994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layer.myshared.ru/6/726756/slides/slide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777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layer.myshared.ru/6/726756/slides/slide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7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529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layer.myshared.ru/6/726756/slides/slide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79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3987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</TotalTime>
  <Words>258</Words>
  <Application>Microsoft Office PowerPoint</Application>
  <PresentationFormat>Широкоэкранный</PresentationFormat>
  <Paragraphs>13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Грань</vt:lpstr>
      <vt:lpstr>Муниципальное дошкольное образовательное учреждение «Детский сад № 75»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Загляните на наш сайт https://mdou75.edu.yar.ru/  Ведь интересная разнообразная информация (от документов до фотогалерей) поможет Вам понять суть дошкольного образования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Колесова</dc:creator>
  <cp:lastModifiedBy>Колесова</cp:lastModifiedBy>
  <cp:revision>3</cp:revision>
  <dcterms:created xsi:type="dcterms:W3CDTF">2021-04-27T10:49:07Z</dcterms:created>
  <dcterms:modified xsi:type="dcterms:W3CDTF">2021-04-27T11:09:09Z</dcterms:modified>
</cp:coreProperties>
</file>