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229" y="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F1F8-B45D-4CDB-A9E0-811A3F913F2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AB8F1-C49D-423B-B24F-ADD0542CB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3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C08054-CE72-4D88-AF7C-A577DAFD137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8671" y="764704"/>
            <a:ext cx="7332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Подготовка ребенка к детскому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саду: что должен уметь малыш?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 descr="Картинки по запросу держать за руку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3747936"/>
            <a:ext cx="5682355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37176" y="4509120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Подготовила:</a:t>
            </a:r>
          </a:p>
          <a:p>
            <a:pPr algn="r"/>
            <a:r>
              <a:rPr lang="ru-RU" sz="1600" b="1" dirty="0" smtClean="0"/>
              <a:t> старший воспитатель Колесова Елена Николаевна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552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Частые ошибки: чего не следует делать?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512" y="1124744"/>
            <a:ext cx="81369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1. Создание у ребенка негативного образа детского сада. Это относится к ситуациям, когда мама пугает малыша садом и делает его посещение для него чем-то вроде наказания. Естественно, что ребенок боится и не хочет туда ходить.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512" y="2564904"/>
            <a:ext cx="81369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2. Демонстрация малышу своего волнения и беспокойства, связанного с посещением сада. Ребенок хорошо чувствует эмоции мамы и подхватывает их: если она сильно нервничает и переживает, беспокойство передается и ему.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512" y="4005064"/>
            <a:ext cx="81369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3. Слишком сильная опека малыша, недопущение проявления им самостоятельности. Такому ребенку будет сложно в детском саду, ведь там вряд ли смогут уделять ему столько времени и внимания, сколько уделяют дома.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88" y="3212976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Обычно ребёнка отдают в садик </a:t>
            </a:r>
            <a:r>
              <a:rPr lang="ru-RU" dirty="0">
                <a:solidFill>
                  <a:srgbClr val="FF0000"/>
                </a:solidFill>
              </a:rPr>
              <a:t>ближе к трём годам</a:t>
            </a:r>
            <a:r>
              <a:rPr lang="ru-RU" dirty="0"/>
              <a:t>. Многие психологи считают именно этот возраст оптимальным сроком для начала посещения детского сада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Именно </a:t>
            </a:r>
            <a:r>
              <a:rPr lang="ru-RU" dirty="0"/>
              <a:t>о нём мы и будем говорить, обсуждая вопрос, что должен уметь малыш к началу посещения дошкольного </a:t>
            </a:r>
          </a:p>
        </p:txBody>
      </p:sp>
      <p:pic>
        <p:nvPicPr>
          <p:cNvPr id="4" name="Picture 4" descr="Картинки по запросу дети в детском саду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0" y="980728"/>
            <a:ext cx="5699577" cy="135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2545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72" y="122277"/>
            <a:ext cx="9361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Очень </a:t>
            </a:r>
            <a:r>
              <a:rPr lang="ru-RU" dirty="0">
                <a:solidFill>
                  <a:srgbClr val="FF0000"/>
                </a:solidFill>
              </a:rPr>
              <a:t>важно, </a:t>
            </a:r>
            <a:r>
              <a:rPr lang="ru-RU" dirty="0"/>
              <a:t>чтобы ребёнок был физически развит в соответствии со своим возрастом, обладал достаточно крепким здоровьем. Это легко понять по тому, насколько редко малыш болеет, как часто гуляет на свежем воздухе и, например, занимается плаванием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Адаптация </a:t>
            </a:r>
            <a:r>
              <a:rPr lang="ru-RU" dirty="0"/>
              <a:t>существенно ускорится, если новоиспечённый детсадовец будет довольно самостоятельным в быту. Конечно, педагог и няня обязательно помогут ребёнку, однако будет замечательно, если он хотя бы стремится к самостоятельности.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малыша должны быть развиты следующие навыки самообслуживания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умение </a:t>
            </a:r>
            <a:r>
              <a:rPr lang="ru-RU" dirty="0"/>
              <a:t>пользоваться ложкой и вилкой (не обязательно, но желательно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умение </a:t>
            </a:r>
            <a:r>
              <a:rPr lang="ru-RU" dirty="0"/>
              <a:t>мыть ручки с мылом без посторонней помощи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одеваться и снимать одежду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умение </a:t>
            </a:r>
            <a:r>
              <a:rPr lang="ru-RU" dirty="0"/>
              <a:t>ходить на горшок, снимать штанишки и натягивать их обратно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Ещё </a:t>
            </a:r>
            <a:r>
              <a:rPr lang="ru-RU" dirty="0"/>
              <a:t>один важный показатель готовности – развитые коммуникативные умения. Под этим понятиям нужно понимать хорошо сформированные речевые навыки, желание общаться и играть с </a:t>
            </a:r>
            <a:r>
              <a:rPr lang="ru-RU" dirty="0" err="1"/>
              <a:t>одногруппниками</a:t>
            </a:r>
            <a:r>
              <a:rPr lang="ru-RU" dirty="0"/>
              <a:t> и способность вступать в контакт. Дети должны уметь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просить </a:t>
            </a:r>
            <a:r>
              <a:rPr lang="ru-RU" dirty="0"/>
              <a:t>взрослого (пока ещё незнакомого) человека о помощи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вступать </a:t>
            </a:r>
            <a:r>
              <a:rPr lang="ru-RU" dirty="0"/>
              <a:t>в игры с другими детьми, играть с ними хотя бы 15 минут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выполнять </a:t>
            </a:r>
            <a:r>
              <a:rPr lang="ru-RU" dirty="0"/>
              <a:t>воспитательские просьбы и указания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понимать</a:t>
            </a:r>
            <a:r>
              <a:rPr lang="ru-RU" dirty="0"/>
              <a:t>, что нужно делиться игрушками и другими предметами с другими детками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немного </a:t>
            </a:r>
            <a:r>
              <a:rPr lang="ru-RU" dirty="0"/>
              <a:t>играть в одиночестве, увлекать себя на какое-либо </a:t>
            </a:r>
            <a:r>
              <a:rPr lang="ru-RU" dirty="0" smtClean="0"/>
              <a:t>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286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iatr-site.ru/wp-content/uploads/0/c/a/0ca5b9827f5f2906cb778a8b0b9619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" y="22871"/>
            <a:ext cx="9034192" cy="67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40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40466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При подготовке ребенка к детскому саду нужно учесть множество нюансов: индивидуальные особенности малыша, его самостоятельность, умение общаться и играть с другими детьми. Чем раньше начнется процесс правильного домашнего воспитания, тем легче он привыкнет к детскому коллективу и социуму в целом.</a:t>
            </a:r>
          </a:p>
        </p:txBody>
      </p:sp>
      <p:pic>
        <p:nvPicPr>
          <p:cNvPr id="23554" name="Picture 2" descr="Картинки по запросу хочу в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2132856"/>
            <a:ext cx="4608511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4488" y="57332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Желаем вашим детям легкой адаптации!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Будьте здоровы!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523" y="548681"/>
            <a:ext cx="8268919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Декрет – это волшебный период в жизни каждой мамы, когда она может полностью посвятить себя воспитанию малыша. Но этот период заканчивается, и родителям приходится задуматься о посещении детского сада.</a:t>
            </a:r>
          </a:p>
          <a:p>
            <a:r>
              <a:rPr lang="ru-RU" dirty="0">
                <a:latin typeface="Comic Sans MS" pitchFamily="66" charset="0"/>
              </a:rPr>
              <a:t>Более того, данное учреждение выручает родителей не только в случае, если им необходимо заниматься </a:t>
            </a:r>
            <a:r>
              <a:rPr lang="ru-RU" dirty="0" err="1">
                <a:latin typeface="Comic Sans MS" pitchFamily="66" charset="0"/>
              </a:rPr>
              <a:t>зарабатыванием</a:t>
            </a:r>
            <a:r>
              <a:rPr lang="ru-RU" dirty="0">
                <a:latin typeface="Comic Sans MS" pitchFamily="66" charset="0"/>
              </a:rPr>
              <a:t> денег, но и играет большую роль в социализации ребенка, в становлении его как маленькой личности. Именно в детском саду у малыша зарождается понятие работы в коллективе, осознание ответственности за свои поступки, прививаются главные правила поведения в обществе и т.п.</a:t>
            </a:r>
          </a:p>
        </p:txBody>
      </p:sp>
      <p:pic>
        <p:nvPicPr>
          <p:cNvPr id="13314" name="Picture 2" descr="Картинки по запросу занятие мамы с ребен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532" y="3861048"/>
            <a:ext cx="3868984" cy="2376264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занятие мамы с ребен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991" y="3861048"/>
            <a:ext cx="3949370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524" y="548680"/>
            <a:ext cx="8112901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Comic Sans MS" pitchFamily="66" charset="0"/>
              </a:rPr>
              <a:t>К </a:t>
            </a:r>
            <a:r>
              <a:rPr lang="ru-RU" b="1" dirty="0" smtClean="0">
                <a:latin typeface="Comic Sans MS" pitchFamily="66" charset="0"/>
              </a:rPr>
              <a:t>плюсам </a:t>
            </a:r>
            <a:r>
              <a:rPr lang="ru-RU" b="1" dirty="0">
                <a:latin typeface="Comic Sans MS" pitchFamily="66" charset="0"/>
              </a:rPr>
              <a:t>посещения такого детского учреждения, как сад, относят следующие моменты</a:t>
            </a:r>
            <a:r>
              <a:rPr lang="ru-RU" b="1" dirty="0" smtClean="0">
                <a:latin typeface="Comic Sans MS" pitchFamily="66" charset="0"/>
              </a:rPr>
              <a:t>:</a:t>
            </a:r>
          </a:p>
          <a:p>
            <a:pPr fontAlgn="base"/>
            <a:endParaRPr lang="ru-RU" dirty="0">
              <a:latin typeface="Comic Sans MS" pitchFamily="66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Пребывание </a:t>
            </a:r>
            <a:r>
              <a:rPr lang="ru-RU" dirty="0">
                <a:latin typeface="Comic Sans MS" pitchFamily="66" charset="0"/>
              </a:rPr>
              <a:t>среди сверстников положительно сказывается на развитии ребенка, а также на формировании его личности.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Ребенок </a:t>
            </a:r>
            <a:r>
              <a:rPr lang="ru-RU" dirty="0">
                <a:latin typeface="Comic Sans MS" pitchFamily="66" charset="0"/>
              </a:rPr>
              <a:t>становится более самостоятельным и учится ухаживать за собой.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Четкий </a:t>
            </a:r>
            <a:r>
              <a:rPr lang="ru-RU" dirty="0">
                <a:latin typeface="Comic Sans MS" pitchFamily="66" charset="0"/>
              </a:rPr>
              <a:t>режим сна, приема пищи и бодрствования важен для хорошего здоровья и самочувствия малышей.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>
                <a:latin typeface="Comic Sans MS" pitchFamily="66" charset="0"/>
              </a:rPr>
              <a:t>садике проводят разные занятия, включая физкультуру, </a:t>
            </a:r>
            <a:r>
              <a:rPr lang="ru-RU" dirty="0" smtClean="0">
                <a:latin typeface="Comic Sans MS" pitchFamily="66" charset="0"/>
              </a:rPr>
              <a:t>музыку, а </a:t>
            </a:r>
            <a:r>
              <a:rPr lang="ru-RU" dirty="0">
                <a:latin typeface="Comic Sans MS" pitchFamily="66" charset="0"/>
              </a:rPr>
              <a:t>также подготовку к школе в старших группах.</a:t>
            </a:r>
          </a:p>
          <a:p>
            <a:pPr fontAlgn="base"/>
            <a:r>
              <a:rPr lang="ru-RU" dirty="0">
                <a:latin typeface="Comic Sans MS" pitchFamily="66" charset="0"/>
              </a:rPr>
              <a:t>Ребенок становится более внимательным к окружающему миру.</a:t>
            </a:r>
          </a:p>
        </p:txBody>
      </p:sp>
      <p:pic>
        <p:nvPicPr>
          <p:cNvPr id="15362" name="Picture 2" descr="Ребенок в сад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723" y="4149080"/>
            <a:ext cx="4290477" cy="25334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532" y="548681"/>
            <a:ext cx="8190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Поговорим о том, как помочь себе и своему малышу, привыкнуть к детскому саду.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6" name="Picture 2" descr="Картинки по запросу расставание с мам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575" y="4293096"/>
            <a:ext cx="3451058" cy="221020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расставание с мамой в детском са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026" y="2132856"/>
            <a:ext cx="3284575" cy="4032448"/>
          </a:xfrm>
          <a:prstGeom prst="rect">
            <a:avLst/>
          </a:prstGeom>
          <a:noFill/>
        </p:spPr>
      </p:pic>
      <p:sp>
        <p:nvSpPr>
          <p:cNvPr id="16390" name="AutoShape 6" descr="Картинки по запросу расставание с мамой в детском саду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Картинки по запросу плачущий ребено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Картинки по запросу плачущий ребе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576" y="1988840"/>
            <a:ext cx="3432381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523" y="476672"/>
            <a:ext cx="8268919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✓ Во-первых, постарайтесь приучить ребенка к графику, по которому проводится воспитательный процесс в саду. </a:t>
            </a:r>
            <a:r>
              <a:rPr lang="ru-RU" dirty="0" smtClean="0">
                <a:latin typeface="Comic Sans MS" pitchFamily="66" charset="0"/>
              </a:rPr>
              <a:t>Завтракайте, обедайте и ужинайте примерно в то же время, когда детей кормят в садике. Спать укладывайте ребенка в то же время, когда у детей тихий час. В таком случае, вашему малышу будет значительно легче адаптироваться к новому режиму. На самом деле он для него будет привычным, просто перенесенным в новые условия.</a:t>
            </a:r>
          </a:p>
        </p:txBody>
      </p:sp>
      <p:sp>
        <p:nvSpPr>
          <p:cNvPr id="17410" name="AutoShape 2" descr="https://ds03.infourok.ru/uploads/ex/0b24/000093db-aea66355/hello_html_m59f8e861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режимные моменты в детском саду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Картинки по запросу режимные моменты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224" y="3068960"/>
            <a:ext cx="2324394" cy="3024336"/>
          </a:xfrm>
          <a:prstGeom prst="rect">
            <a:avLst/>
          </a:prstGeom>
          <a:noFill/>
        </p:spPr>
      </p:pic>
      <p:sp>
        <p:nvSpPr>
          <p:cNvPr id="17418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3068960"/>
            <a:ext cx="2197485" cy="3024336"/>
          </a:xfrm>
          <a:prstGeom prst="rect">
            <a:avLst/>
          </a:prstGeom>
          <a:noFill/>
        </p:spPr>
      </p:pic>
      <p:pic>
        <p:nvPicPr>
          <p:cNvPr id="17424" name="Picture 16" descr="Картинки по запросу режимные моменты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3068960"/>
            <a:ext cx="2187382" cy="3024336"/>
          </a:xfrm>
          <a:prstGeom prst="rect">
            <a:avLst/>
          </a:prstGeom>
          <a:noFill/>
        </p:spPr>
      </p:pic>
      <p:sp>
        <p:nvSpPr>
          <p:cNvPr id="17426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2" name="Picture 24" descr="Картинки по запросу режимные моменты в детском сад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3068960"/>
            <a:ext cx="209123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476672"/>
            <a:ext cx="820891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/>
              <a:t>✓ Во-вторых, давайте больше шансов ребенку быть самостоятельным</a:t>
            </a:r>
            <a:r>
              <a:rPr lang="ru-RU" dirty="0"/>
              <a:t>. </a:t>
            </a:r>
            <a:r>
              <a:rPr lang="ru-RU" dirty="0">
                <a:latin typeface="Comic Sans MS" pitchFamily="66" charset="0"/>
              </a:rPr>
              <a:t>Пусть он учится одеваться, обувать тапочки, мыть руки. Дело в том, что какими бы не были хорошими воспитатели, стоить помнить о том, что у них в группе порой не один десяток детей, и они физически не успевают каждому уделять максимум внимания. Будет очень хорошо, если ваш ребенок сможет сам переобуться после прогулки или же даже просто снять с себя шапку.</a:t>
            </a:r>
          </a:p>
        </p:txBody>
      </p:sp>
      <p:pic>
        <p:nvPicPr>
          <p:cNvPr id="18434" name="Picture 2" descr="Картинки по запросу картинка самостоятельный 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3212976"/>
            <a:ext cx="4006879" cy="2664296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картинка самостоятельный реб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3068960"/>
            <a:ext cx="4000500" cy="3006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476672"/>
            <a:ext cx="81369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latin typeface="Comic Sans MS" pitchFamily="66" charset="0"/>
              </a:rPr>
              <a:t>✓ В-третьих, старайтесь развивать речь ребенка, чтобы он мог выразить свои желания</a:t>
            </a:r>
            <a:r>
              <a:rPr lang="ru-RU" dirty="0">
                <a:latin typeface="Comic Sans MS" pitchFamily="66" charset="0"/>
              </a:rPr>
              <a:t>. Таким образом, ему будет намного проще говорить воспитателю или няне о том, что он, например, захотел в туалет или попить воды. </a:t>
            </a:r>
          </a:p>
        </p:txBody>
      </p:sp>
      <p:pic>
        <p:nvPicPr>
          <p:cNvPr id="19458" name="Picture 2" descr="Картинки по запросу  ребенок говор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2060848"/>
            <a:ext cx="3423431" cy="2376264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 ребенок говор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080" y="1916832"/>
            <a:ext cx="3429000" cy="2617788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ребенок говори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784" y="4293096"/>
            <a:ext cx="307818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476672"/>
            <a:ext cx="806489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/>
              <a:t>✓ Ну и еще один фактор – проводите как можно больше времени со своим чадом среди его сверстников.</a:t>
            </a:r>
            <a:r>
              <a:rPr lang="ru-RU" dirty="0">
                <a:latin typeface="Comic Sans MS" pitchFamily="66" charset="0"/>
              </a:rPr>
              <a:t> Это могут быть различные игровые комнаты, детские площадки и т.п. Пусть малыш привыкает к тому, что его окружают такие же дети, и он находится в обществе, а не один. </a:t>
            </a: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2780928"/>
            <a:ext cx="4106223" cy="2952328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дети в игровой комна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2780929"/>
            <a:ext cx="417528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476672"/>
            <a:ext cx="806489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Готовить к посещению детского сада стоит даже общительных, вполне самостоятельных и бойких деток. Неизвестно, как перемены повлияют на состояние психики ребенка, поэтому лучше побеспокоиться о подготовке заранее, чем работать над устранением психологической травмы в будущем.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520" y="2132856"/>
            <a:ext cx="806489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Очень важно, чтобы родители были настроены позитивно, тогда такое отношение передастся и крохе. Не нужно слишком переживать о том, как ребенок будет в саду, иначе малыш ощутит вашу тревогу и неуверенность, и будет манипулировать этими чувствами. Помните, что легче всего привыкают к саду детки, родители которых твердо уверены в необходимости посещения сада либо у них нет иного выбора, как отдать кроху в садик.</a:t>
            </a:r>
          </a:p>
        </p:txBody>
      </p:sp>
      <p:pic>
        <p:nvPicPr>
          <p:cNvPr id="21506" name="Picture 2" descr="Картинки по запросу дети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4293096"/>
            <a:ext cx="4121695" cy="24084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771</Words>
  <Application>Microsoft Office PowerPoint</Application>
  <PresentationFormat>Лист A4 (210x297 мм)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Schoolbook</vt:lpstr>
      <vt:lpstr>Comic Sans MS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Колесова</cp:lastModifiedBy>
  <cp:revision>34</cp:revision>
  <dcterms:created xsi:type="dcterms:W3CDTF">2017-01-29T15:34:18Z</dcterms:created>
  <dcterms:modified xsi:type="dcterms:W3CDTF">2021-04-27T11:11:44Z</dcterms:modified>
</cp:coreProperties>
</file>