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85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7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5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5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7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10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3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2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6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5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32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6219D1-088A-4BD6-ADBA-D0495B0B7FF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937D2E3-77C7-4062-AF1D-D61307B56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9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691" y="152400"/>
            <a:ext cx="11970327" cy="3519055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+mn-lt"/>
              </a:rPr>
              <a:t>Муниципальное дошкольное образовательное учреждение МДОУ «Детский сад №75»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«Безопасность – прежде всего</a:t>
            </a:r>
            <a:r>
              <a:rPr lang="ru-RU" sz="4800" dirty="0"/>
              <a:t>.</a:t>
            </a:r>
            <a:r>
              <a:rPr lang="ru-RU" sz="4800" dirty="0" smtClean="0"/>
              <a:t> Тепловые и солнечные удары»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199" y="6276109"/>
            <a:ext cx="12067309" cy="4170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 старшая медицинская сестра, Лапина Яна Михайловна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1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374073"/>
            <a:ext cx="10058400" cy="54950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Летний период в детском саду – самое благоприятное время для укрепления здоровья и развития детей. Мы стремимся организовать жизнь дошколят таким образом, чтобы они провели его с радостью и удовольствием, получили заряд бодрости.  Но в этот период нужно быть осторожными, так как бывают такие состояния как тепловой и солнечный удары.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9799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31" y="193964"/>
            <a:ext cx="11756014" cy="6664036"/>
          </a:xfrm>
        </p:spPr>
      </p:pic>
    </p:spTree>
    <p:extLst>
      <p:ext uri="{BB962C8B-B14F-4D97-AF65-F5344CB8AC3E}">
        <p14:creationId xmlns:p14="http://schemas.microsoft.com/office/powerpoint/2010/main" val="17569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489" y="59602"/>
            <a:ext cx="9064529" cy="6798398"/>
          </a:xfrm>
        </p:spPr>
      </p:pic>
    </p:spTree>
    <p:extLst>
      <p:ext uri="{BB962C8B-B14F-4D97-AF65-F5344CB8AC3E}">
        <p14:creationId xmlns:p14="http://schemas.microsoft.com/office/powerpoint/2010/main" val="184630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80" y="106651"/>
            <a:ext cx="11665783" cy="6562003"/>
          </a:xfrm>
        </p:spPr>
      </p:pic>
    </p:spTree>
    <p:extLst>
      <p:ext uri="{BB962C8B-B14F-4D97-AF65-F5344CB8AC3E}">
        <p14:creationId xmlns:p14="http://schemas.microsoft.com/office/powerpoint/2010/main" val="57322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2" y="928256"/>
            <a:ext cx="11083636" cy="4811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uk-UA" sz="6000" b="1" i="1" dirty="0">
                <a:solidFill>
                  <a:prstClr val="black"/>
                </a:solidFill>
                <a:latin typeface="Calibri"/>
              </a:rPr>
              <a:t>Будьте внимательны и аккуратны при нахождении на прямых солнечных </a:t>
            </a:r>
            <a:r>
              <a:rPr lang="ru-RU" altLang="uk-UA" sz="6000" b="1" i="1" dirty="0" smtClean="0">
                <a:solidFill>
                  <a:prstClr val="black"/>
                </a:solidFill>
                <a:latin typeface="Calibri"/>
              </a:rPr>
              <a:t>лучах!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074" y="3997728"/>
            <a:ext cx="2547851" cy="221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7946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23</TotalTime>
  <Words>87</Words>
  <Application>Microsoft Office PowerPoint</Application>
  <PresentationFormat>Широкоэкранный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Gill Sans MT</vt:lpstr>
      <vt:lpstr>Parcel</vt:lpstr>
      <vt:lpstr>Муниципальное дошкольное образовательное учреждение МДОУ «Детский сад №75»    «Безопасность – прежде всего. Тепловые и солнечные удары»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МДОУ «Детский сад №75»    «Тепловой и солнечный удары»</dc:title>
  <dc:creator>Александр</dc:creator>
  <cp:lastModifiedBy>Александр</cp:lastModifiedBy>
  <cp:revision>3</cp:revision>
  <dcterms:created xsi:type="dcterms:W3CDTF">2022-05-19T14:09:10Z</dcterms:created>
  <dcterms:modified xsi:type="dcterms:W3CDTF">2022-05-19T14:32:22Z</dcterms:modified>
</cp:coreProperties>
</file>