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3FAE-F40D-45F3-8815-F7BB00B807B6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73CA-3897-4243-9A44-9785C0C64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53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3FAE-F40D-45F3-8815-F7BB00B807B6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73CA-3897-4243-9A44-9785C0C64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47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3FAE-F40D-45F3-8815-F7BB00B807B6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73CA-3897-4243-9A44-9785C0C64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86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3FAE-F40D-45F3-8815-F7BB00B807B6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73CA-3897-4243-9A44-9785C0C64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57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3FAE-F40D-45F3-8815-F7BB00B807B6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73CA-3897-4243-9A44-9785C0C64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66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3FAE-F40D-45F3-8815-F7BB00B807B6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73CA-3897-4243-9A44-9785C0C64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26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3FAE-F40D-45F3-8815-F7BB00B807B6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73CA-3897-4243-9A44-9785C0C64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35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3FAE-F40D-45F3-8815-F7BB00B807B6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73CA-3897-4243-9A44-9785C0C64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00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3FAE-F40D-45F3-8815-F7BB00B807B6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73CA-3897-4243-9A44-9785C0C64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7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3FAE-F40D-45F3-8815-F7BB00B807B6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73CA-3897-4243-9A44-9785C0C64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2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3FAE-F40D-45F3-8815-F7BB00B807B6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73CA-3897-4243-9A44-9785C0C64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10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A3FAE-F40D-45F3-8815-F7BB00B807B6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D73CA-3897-4243-9A44-9785C0C64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43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hkola7gnomov.ru/shop/goods/581" TargetMode="External"/><Relationship Id="rId7" Type="http://schemas.openxmlformats.org/officeDocument/2006/relationships/hyperlink" Target="https://shkola7gnomov.ru/parrents/eto_interesno/voprosy_vospitaniya/id/889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hkola7gnomov.ru/parrents/eto_interesno/voprosy_vospitaniya/id/512" TargetMode="External"/><Relationship Id="rId5" Type="http://schemas.openxmlformats.org/officeDocument/2006/relationships/hyperlink" Target="https://shkola7gnomov.ru/shop/vse_tovary/razvivayuschie_igry_i_igrushki" TargetMode="External"/><Relationship Id="rId4" Type="http://schemas.openxmlformats.org/officeDocument/2006/relationships/hyperlink" Target="https://shkola7gnomov.ru/parrents/eto_interesno/voprosy_vospitaniya/id/120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4071" y="4607978"/>
            <a:ext cx="7390964" cy="14992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4/1619578554_29-phonoteka_org-p-fon-s-detskimi-igrushkami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" y="-117565"/>
            <a:ext cx="12318274" cy="753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65120" y="38876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Муниципальное дошкольное образовательное учреждение «Детский сад № 75»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65120" y="151331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 №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«Игры и игрушки в жизни детей раннего возраста»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251651"/>
            <a:ext cx="39711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</a:rPr>
              <a:t>Подготовила: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</a:rPr>
              <a:t> воспитатель первой квалификационной категории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</a:rPr>
              <a:t> Казак Екатерина Геннадьевна</a:t>
            </a:r>
            <a:endParaRPr lang="ru-RU" sz="2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phonoteka.org/uploads/posts/2021-05/1621577378_22-phonoteka_org-p-fon-dlya-prezentatsii-konstruktor-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8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9166" y="303085"/>
            <a:ext cx="2362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Сенсорный уголок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029"/>
            <a:ext cx="5901885" cy="44264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7387876" y="765029"/>
            <a:ext cx="2723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познавай-ка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085" y="1395192"/>
            <a:ext cx="3551314" cy="47350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7022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phonoteka.org/uploads/posts/2021-05/1621577378_22-phonoteka_org-p-fon-dlya-prezentatsii-konstruktor-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5" y="-91682"/>
            <a:ext cx="12192000" cy="78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383" y="625178"/>
            <a:ext cx="3150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игровые пособия</a:t>
            </a:r>
            <a:r>
              <a:rPr lang="ru-RU" dirty="0"/>
              <a:t>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514" y="1317838"/>
            <a:ext cx="3729106" cy="4972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092" y="1517893"/>
            <a:ext cx="3451316" cy="4601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517154" y="594348"/>
            <a:ext cx="2457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«Мир книг»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999" y="1340490"/>
            <a:ext cx="3236941" cy="43159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408" y="4483622"/>
            <a:ext cx="3029406" cy="40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1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phonoteka.org/uploads/posts/2021-05/1621577378_22-phonoteka_org-p-fon-dlya-prezentatsii-konstruktor-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5" y="-91682"/>
            <a:ext cx="12192000" cy="78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383" y="625178"/>
            <a:ext cx="2805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уголок</a:t>
            </a:r>
            <a:r>
              <a:rPr lang="ru-RU" dirty="0"/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1839" y="625178"/>
            <a:ext cx="2540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уголок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5" y="1285341"/>
            <a:ext cx="4325079" cy="57667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603" y="1312696"/>
            <a:ext cx="4304562" cy="5739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0961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phonoteka.org/uploads/posts/2021-05/1621577378_22-phonoteka_org-p-fon-dlya-prezentatsii-konstruktor-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5" y="-91682"/>
            <a:ext cx="12192000" cy="78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383" y="625178"/>
            <a:ext cx="3249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«Юный художник»</a:t>
            </a:r>
            <a:r>
              <a:rPr lang="ru-RU" dirty="0"/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3073" y="301729"/>
            <a:ext cx="3699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развлечения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6" y="1495359"/>
            <a:ext cx="5185830" cy="3241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471" y="811668"/>
            <a:ext cx="3706789" cy="39248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28116"/>
            <a:ext cx="4950834" cy="3024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7318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kartinkin.net/uploads/posts/2021-01/1610818004_17-p-foni-dlya-prezentatsii-igrushek-2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3"/>
            <a:ext cx="12606344" cy="772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50423" y="2050869"/>
            <a:ext cx="7393577" cy="31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ts val="1575"/>
              </a:lnSpc>
              <a:spcAft>
                <a:spcPts val="195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0166" y="1852410"/>
            <a:ext cx="84516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Создавая уголок дома ,вы не сможете расположить все эти «центры», но можно внести несколько ключевых деталей: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Прежде всего детский стол с гладкой поверхностью, без рисунков , размером примерно 50 на 70 см, а также детский стульчик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Несколько больших пластиковых или картонных емкостей (контейнеров) для игрового материала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Желательно предусмотреть в этом месте коврик, где ребенок сможет расставить игрушечную мебель, возвести постройку из кубиков и др.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222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phonoteka.org/uploads/posts/2021-05/1620215391_16-phonoteka_org-p-fon-dlya-prezentatsii-shchenkov-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42" y="-51078"/>
            <a:ext cx="12387942" cy="690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9485" y="365125"/>
            <a:ext cx="6278879" cy="5837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75"/>
              </a:lnSpc>
              <a:spcAft>
                <a:spcPts val="1950"/>
              </a:spcAft>
            </a:pPr>
            <a:r>
              <a:rPr lang="ru-RU" b="1" dirty="0">
                <a:solidFill>
                  <a:srgbClr val="222222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Советы и рекомендации для родителей: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Aft>
                <a:spcPts val="1950"/>
              </a:spcAft>
            </a:pP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 эмоционально заинтересовать сына/дочь игрой, т.е. обыграть ситуацию так, чтобы малышу захотелось играть, заниматься или что-то делать: </a:t>
            </a:r>
            <a:r>
              <a:rPr lang="ru-RU" sz="2000" u="sng" dirty="0">
                <a:solidFill>
                  <a:srgbClr val="00B829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играть в прятки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с игрушечным медвежонком, </a:t>
            </a:r>
            <a:r>
              <a:rPr lang="ru-RU" sz="2000" u="sng" dirty="0">
                <a:solidFill>
                  <a:srgbClr val="00B829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убирать игрушки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в ящик с помощью «подъемного крана» (маминой руки), соревноваться с машинкой и т.д.,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Aft>
                <a:spcPts val="1950"/>
              </a:spcAft>
            </a:pP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Придумывайте </a:t>
            </a:r>
            <a:r>
              <a:rPr lang="ru-RU" sz="2000" u="sng" dirty="0">
                <a:solidFill>
                  <a:srgbClr val="00B829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игрушкам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новые применения! Если малышу не нравится просто катать мячик, можно придумать с ним разные игры: забивать гол в самодельные ворота, кидать в корзину, закатывать под шкаф и потом доставать палкой,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Aft>
                <a:spcPts val="1950"/>
              </a:spcAft>
            </a:pP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 </a:t>
            </a:r>
            <a:r>
              <a:rPr lang="ru-RU" sz="2000" u="sng" dirty="0">
                <a:solidFill>
                  <a:srgbClr val="00B829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Хвалите ребенка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и поощряйте его игру. Если малыш увлекся игрой и не пристает к маме, это не означает, что его можно оставить без внимания. Оставайтесь рядом, но займитесь своими делами, вставляя время от времени свои замечания/реплики по ходу его игры: «Вот какой грузовик большой, все куколки в нем поместились! Как они обрадовались, что ты их всех вместе катаешь!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Aft>
                <a:spcPts val="1950"/>
              </a:spcAft>
            </a:pP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Будьте терпеливы! Не требуйте от ребенка играть в </a:t>
            </a:r>
            <a:r>
              <a:rPr lang="ru-RU" sz="2000" u="sng" dirty="0">
                <a:solidFill>
                  <a:srgbClr val="00B829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игрушки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именно так, как написано в инструкции. Пусть придумывает свои </a:t>
            </a:r>
            <a:r>
              <a:rPr lang="ru-RU" sz="2000" u="sng" dirty="0">
                <a:solidFill>
                  <a:srgbClr val="00B829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игры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4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kartinkin.net/uploads/posts/2021-01/1610818038_6-p-foni-dlya-prezentatsii-igrushek-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105"/>
            <a:ext cx="12192000" cy="746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15737" y="1293222"/>
            <a:ext cx="8556172" cy="305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75"/>
              </a:lnSpc>
              <a:spcAft>
                <a:spcPts val="1950"/>
              </a:spcAf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19645" y="1446052"/>
            <a:ext cx="10515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Одним из важных педагогических условий, способствующих развитию игры маленького ребенка, является подбор </a:t>
            </a:r>
            <a:r>
              <a:rPr lang="ru-RU" b="1" dirty="0" smtClean="0"/>
              <a:t>игрушек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 должна соответствовать возрасту малыша (обычно производители пишут рекомендации на упаковке). Не покупайте двухлетнему сложную разбирающуюся игру, он не справится с ней, сломает и расстроится. И в более взрослом возрасте уже не вернется к ней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выбирать игры и игрушки, сделанные из натуральных материалов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покупку на прочность. Если она плохо склеена, тонкая и ломкая, ребенок очень быстро 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сломает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расстроится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Поощряйте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увлечения ребенка. Если ему нравятся динозавры, покупайте! Очень хорошо, если ребенок чем-то серьезно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увлекается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 у мальчиков и девочек должны быть разнообразные игрушки. У мальчиков – не только самолетики, но и нежные мишки, и развивающие конструкторы, и кукольный театр. У девочек – не только куклы, но и машинки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 должна быть многофункциональной. У машинки должны открываться двери, сниматься кузов, крутиться руль, чтобы с ней интересно было возиться, а не просто ее катать. Куклу нужно наряжать, хорошо, когда у нее гнутся ручки и ножки, на волосах можно делать прически</a:t>
            </a:r>
            <a:r>
              <a:rPr lang="ru-RU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0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4/1619199444_27-phonoteka_org-p-krasivii-fon-s-igrushkami-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17" y="-124057"/>
            <a:ext cx="12361817" cy="698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0925" y="1027906"/>
            <a:ext cx="80423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 для ребенка- это не только удовольствие и радость, что само по себе очень важно. Это тот мир, в котором он живет, через который постигает жизнь, развивается. С помощью игры можно развивать внимание, память, мышление, воображение- качества, необходимые для дальнейшей жизни. Играя, ребенок приобретает знания, умения, навыки, развивает способности. Если даже уделять ребенку немного внимания, играть с ним, что-то рассказывать, показывать картинки, читать книги, он уже начинает развиваться, взрослеет, становится более зрелым. Такому ребенку все интересно. Разнообразие развивающих игр для детей раннего возраста огромно.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42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8a/a3/47/8aa3477ac0ba6beca2e6f174f56dd79f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338" y="0"/>
            <a:ext cx="125048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48762" y="631763"/>
            <a:ext cx="4217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же бывают игрушки?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0414" y="163285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475450" y="961506"/>
            <a:ext cx="2456192" cy="1632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Игрушки, отображающие реальную жизнь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14" y="2704439"/>
            <a:ext cx="2338348" cy="23383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642" y="3136086"/>
            <a:ext cx="2595936" cy="2595936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7561319" y="842726"/>
            <a:ext cx="2456192" cy="1632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Технические    игрушки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222" y="4127322"/>
            <a:ext cx="2103648" cy="18134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946" y="2652801"/>
            <a:ext cx="2214190" cy="166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8a/a3/47/8aa3477ac0ba6beca2e6f174f56dd79f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338" y="0"/>
            <a:ext cx="125048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10414" y="163285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475450" y="961506"/>
            <a:ext cx="2456192" cy="1632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Игрушки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забавы 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7561319" y="842726"/>
            <a:ext cx="2456192" cy="1632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Спортивно- моторные    игрушки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14" y="2792857"/>
            <a:ext cx="3034111" cy="22294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642" y="1691641"/>
            <a:ext cx="2967786" cy="27639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19" y="2686547"/>
            <a:ext cx="2765588" cy="276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8a/a3/47/8aa3477ac0ba6beca2e6f174f56dd79f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338" y="0"/>
            <a:ext cx="125048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10414" y="163285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475449" y="961506"/>
            <a:ext cx="2640923" cy="16249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5.Дидактические игрушки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7561319" y="842726"/>
            <a:ext cx="2456192" cy="1632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6.Музыкальные игрушки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931" y="2802743"/>
            <a:ext cx="3084881" cy="26052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92" y="2586446"/>
            <a:ext cx="2585644" cy="258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3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8a/a3/47/8aa3477ac0ba6beca2e6f174f56dd79f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338" y="0"/>
            <a:ext cx="125048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10414" y="163285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502779" y="621872"/>
            <a:ext cx="2640923" cy="16249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7.Театральные игрушки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7561319" y="842726"/>
            <a:ext cx="2456192" cy="1632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Игрушки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развития творческой фантазии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62" y="2246812"/>
            <a:ext cx="3531546" cy="26493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469" y="2475584"/>
            <a:ext cx="4620353" cy="252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4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kartinkin.net/uploads/posts/2021-01/1610818009_16-p-foni-dlya-prezentatsii-igrushek-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56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83307" y="595212"/>
            <a:ext cx="5329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Выделим виды детских игр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79447">
            <a:off x="924783" y="1187028"/>
            <a:ext cx="37316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Сюжетно-ролевая игра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этой игры ребенок примеряет на себя различные социальные роли, ставит себя в социальные ситуации, которые он мог видеть в реальной жизни взрослых. К самым распространенным сюжетно-ролевым играм можно отнести «Магазин», «Больница», «Дочки-матери», «Парикмахерская», «Автобус» и многие другие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48966" y="1231451"/>
            <a:ext cx="2989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со стройматериалом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648" y="1595638"/>
            <a:ext cx="2468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основе строительно-конструктивной игры лежит деятельность детей, где они отражают окружающую жизнь в разнообразных постройках с помощью различных материалов и игровых действий с ними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21444296">
            <a:off x="7719315" y="1138544"/>
            <a:ext cx="25973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Дидактические игры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Очень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важные игры для начинающих познавать мир малышей. Эти игры дают представления об окружающих играх, о таких важных понятиях как цвет, величина, форма. Такие игры развивают мышление, память. Это игры типа «Чей это домик», «Найди одного цвета», «Найди пару», «Из чего сделано» и др.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3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kartinkin.net/uploads/posts/2021-01/1610818009_16-p-foni-dlya-prezentatsii-igrushek-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56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46514" y="1027906"/>
            <a:ext cx="40494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Подвижные игры.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очень активны и непоседливы, поэтому подвижные игры так важны для них. В них они могут реализовать свою потребность в движении, усовершенствовать свои двигательные умения и навыки, развить такие физические качества как быстрота, ловкость, сила. Такие игры особенно полезны на открытом воздухе.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16127" y="1273167"/>
            <a:ext cx="36165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Игра-драматизация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это особенная игра, в которой дети разыгрывают знакомые сюжеты, развивают или придумывает новый, какой-то особенный сюжет. В этих играх дети создают свой маленький мир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9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phonoteka.org/uploads/posts/2021-05/1621577378_22-phonoteka_org-p-fon-dlya-prezentatsii-konstruktor-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431"/>
            <a:ext cx="12192000" cy="78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2057" y="27096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нашей группе разнообразная игровая среда. Представим вашему вниманию «центры» игровой деятельности детей: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857" y="1264303"/>
            <a:ext cx="28716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игры </a:t>
            </a:r>
            <a:r>
              <a:rPr lang="ru-RU" dirty="0" smtClean="0"/>
              <a:t>включает </a:t>
            </a:r>
            <a:r>
              <a:rPr lang="ru-RU" dirty="0"/>
              <a:t>в себя игры направленные на овладение предметами-орудиями, способствующие развитию ролевых игр: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07" y="1380788"/>
            <a:ext cx="3378927" cy="45052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6852530" y="2185381"/>
            <a:ext cx="2502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безопасности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106" y="778800"/>
            <a:ext cx="2687138" cy="35828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721" y="3820569"/>
            <a:ext cx="5055327" cy="37914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6690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589</Words>
  <Application>Microsoft Office PowerPoint</Application>
  <PresentationFormat>Широкоэкранный</PresentationFormat>
  <Paragraphs>59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eka4545@yandex.ru</dc:creator>
  <cp:lastModifiedBy>eka4545@yandex.ru</cp:lastModifiedBy>
  <cp:revision>23</cp:revision>
  <dcterms:created xsi:type="dcterms:W3CDTF">2022-02-06T14:13:30Z</dcterms:created>
  <dcterms:modified xsi:type="dcterms:W3CDTF">2022-02-10T12:45:25Z</dcterms:modified>
</cp:coreProperties>
</file>