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0" r:id="rId4"/>
    <p:sldId id="272" r:id="rId5"/>
    <p:sldId id="269" r:id="rId6"/>
    <p:sldId id="268" r:id="rId7"/>
    <p:sldId id="267" r:id="rId8"/>
    <p:sldId id="257" r:id="rId9"/>
    <p:sldId id="266" r:id="rId10"/>
    <p:sldId id="265" r:id="rId11"/>
    <p:sldId id="264" r:id="rId12"/>
    <p:sldId id="263" r:id="rId13"/>
    <p:sldId id="262" r:id="rId14"/>
    <p:sldId id="261" r:id="rId15"/>
    <p:sldId id="260" r:id="rId16"/>
    <p:sldId id="25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6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образовательное дошкольное учреждение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Детский сад № 75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268760"/>
            <a:ext cx="741682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СЕМЬИ В ФОРМИРОВАНИИ ЛИЧНОСТИ РЕБЕНКА</a:t>
            </a:r>
          </a:p>
          <a:p>
            <a:pPr algn="ctr"/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(К  РОДИТЕЛЬСКОМУ СОБРАНИЮ НОЯБРЬ, 2021Г.) </a:t>
            </a:r>
            <a:endParaRPr lang="ru-RU" sz="1400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3429000"/>
            <a:ext cx="58326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  ВЫСШЕЙ    КАТЕГОРИИ 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ПЕРЕПЕЛИНА   НАДЕЖДА  ВЛАДИМИРОВНА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3888" y="573325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Ярославль 2021г.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763284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СЕМЕЙНЫЕ  ВЗАИМООТНОШЕНИЯ</a:t>
            </a:r>
          </a:p>
          <a:p>
            <a:pPr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Большое значение в становлении самооценки имеет стиль семейного воспитания. В каждой семье складывается определенный, далеко не всегда осознанный ею стиль  воспитания:</a:t>
            </a:r>
          </a:p>
          <a:p>
            <a:pPr algn="just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ОПЕКА в СЕМЬЕ -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система отношений, при  которой  родители, обеспечивая своим трудом удовлетворение всех потребностей ребёнка, ограждают его от каких-либо забот, усилий и трудностей, принимая  их на себя. Вопрос об активном формировании личности отходит на второй план. Родители, по сути, блокируют процесс серьезной подготовки ребенка к столкновению  с реальностью за порогом родного дома. Именно эти дети оказываются более неприспособленными к жизни в коллективе. 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74168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АВТОРИТАРНЫЙ СТИЛЬ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имеет тенденцию к карательно-насильственной дисциплине. Чрезмерно контролируются все поступки ребенка, требуют от него покорности, нетерпеливы к детским недостаткам, не считают, что должны ему объяснять причины своих указаний и запретов. От этого у ребёнка развивается неуверенность в себе, страх, заниженная самооценка.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04664"/>
            <a:ext cx="734481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«НЕВМЕШАТЕЛЬСТВО»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ЛИБЕРАЛЬНЫЙ (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ПОПУСТИТЕЛЬСКИЙ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СТИЛЬ ВОСПИТАНИЯ </a:t>
            </a:r>
          </a:p>
          <a:p>
            <a:pPr algn="just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таком стиле воспитания ребёнок предоставлен сам себе. На него не обращают особого внимания. Воспитание строится на вседозволенности и низкой дисциплине. Для родителей с попустительским стилем воспитания характерна неспособность  или нежелание руководить ребёнком. </a:t>
            </a:r>
          </a:p>
          <a:p>
            <a:pPr algn="just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оценки и ожидания в семье не соответствуют возрастным и индивидуальным особенностям ребенка, его представления о себе кажутся  искаженными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756084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СОТРУДНИЧЕСТВО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ДЕМОКРАТИЧЕСКИЙ СТИЛЬ  ВОСПИТАНИЯ –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родители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уважают личность ребенка, принимают его таким, каков он есть, дают понять ребенку, что его дела важны для них, доверяют, поощряют самостоятельность, осуждают не самого ребёнка, а его поступок, прислушиваются к мнению ребёнка, проводят с ним свободное время, помогают развивать его способности. Дети в таких семьях прислушиваются к советам родителей.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75608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ПРИНЯТИЕ и ЛЮБОВЬ РАЗВИВАЮТ у РЕБЁНКА ЧУВСТВО БЕЗОПАСНОСТИ, УВЕРЕННОСТИ, СПОСОБСТВУЮТ ПОЛНОЦЕННОМУ РАЗВИТИЮ ЛИЧНОСТИ.</a:t>
            </a:r>
          </a:p>
          <a:p>
            <a:endParaRPr lang="ru-RU" sz="32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детских установок: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Я испытываю удовлетворение, когда нахожусь с близкими мне людьми. Я доверяю им и уважаю их точку зрения.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Окружающие доверяют мне.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7704856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ПАМЯТКА  для  РОДИТЕЛЕЙ  по ВОСПИТАНИЮ КУЛЬТУРЫ   ПОВЕДЕНИЯ   ДЕТЕЙ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демонстрируйте своему ребенку показную вежливость и чуткость. Очень скоро он  начнёт  вам подражать и поступать так в первую очередь по отношению к вам самим.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грубите и не сквернословьте сами. Ваша привычка станет привычкой вашего ребёнка.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говорите о чужих людях плохо и неуважительно. Если вы покажете в этом пример своему ребёнку, то ждите, что очень скоро он скажет тоже самое о вас.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Будьте тактичны по отношению к другим людям. Это хороший урок добра и человечности для  вашего ребенка.</a:t>
            </a:r>
          </a:p>
          <a:p>
            <a:pPr marL="457200" indent="-457200">
              <a:buAutoNum type="arabicPeriod"/>
            </a:pP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988840"/>
            <a:ext cx="72728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 А С И Б О   </a:t>
            </a:r>
          </a:p>
          <a:p>
            <a:pPr algn="ctr"/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pPr algn="ctr"/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 И М А Н И Е</a:t>
            </a:r>
          </a:p>
          <a:p>
            <a:endParaRPr lang="ru-RU" sz="44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260648"/>
            <a:ext cx="705678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главный институт воспитания. То, что ребенок в детские годы приобретает в семье, он сохраняет в течение всей последующей жизни.</a:t>
            </a:r>
          </a:p>
          <a:p>
            <a:pPr algn="just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семье закладываются основы личности ребёнка, и к поступлению в школу , он уже, более чем наполовину, сформировался как 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ЛИЧНОСТЬ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это особого рода коллектив, играющий в воспитании ребенка основную и важную роль.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748883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СЕМЕЙНОЕ ВОСПИТАНИЕ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сложная система.</a:t>
            </a:r>
          </a:p>
          <a:p>
            <a:r>
              <a:rPr lang="ru-RU" sz="3200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него влияют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Наследственность и природное здоровье детей и родителей;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Материально-экономическая обеспеченность; 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Социальное положение;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Уклад жизни;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членов семьи;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Место проживания (место дома);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Отношение к ребенку.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734481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 СЕМЬИ:</a:t>
            </a:r>
          </a:p>
          <a:p>
            <a:pPr algn="just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Создать максимальные условия для роста и развития ребёнка;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Обеспечить социально-экономическую и  психологическую защиту ребёнка;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Передать опыт создания и сохранения семьи, воспитания в ней детей и отношения к старшим;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Научить детей полезным прикладным навыкам и умениям, направленным на самообслуживание и помощь близким.</a:t>
            </a:r>
          </a:p>
          <a:p>
            <a:pPr>
              <a:buFontTx/>
              <a:buChar char="-"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756084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 УСЛОВИЙ   ВОСПИТАНИЯ В СЕМЬЕ  ЗАВИСИТ  ФОРМИРОВАНИЕ  СЛЕДУЮЩИХ  АСПЕКТОВ  ПОВЕДЕНИЯ  РЕБЕНКА:</a:t>
            </a:r>
          </a:p>
          <a:p>
            <a:r>
              <a:rPr lang="ru-RU" sz="32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Адекватное и неадекватное поведение ребёнка</a:t>
            </a:r>
          </a:p>
          <a:p>
            <a:pPr algn="just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Дети, у которых занижена самооценка, недовольны собой. Это происходит, где родители постоянно порицают ребенка, или ставят перед ним завышенные задачи. Ребенок чувствует, что он не соответствует требованиям родителей. </a:t>
            </a:r>
          </a:p>
          <a:p>
            <a:pPr marL="342900" indent="-342900" algn="just">
              <a:buAutoNum type="arabicPeriod"/>
            </a:pP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692696"/>
            <a:ext cx="7200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200" b="1" i="1" u="sng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Демонстративность</a:t>
            </a:r>
            <a:endParaRPr lang="ru-RU" sz="3200" b="1" i="1" u="sng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Особенность  личности связана с повышенной потребностью в успехе и внимании к себе  окружающих. Источником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демонстративности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обычно </a:t>
            </a:r>
          </a:p>
          <a:p>
            <a:pPr algn="just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становится недостаток внимания взрослых к детям, которые чувствуют себя в семье заброшенными, «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недолюбленными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342900" indent="-342900">
              <a:buAutoNum type="arabicPeriod"/>
            </a:pP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770485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«Уход  от  реальности»</a:t>
            </a:r>
          </a:p>
          <a:p>
            <a:pPr algn="just"/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Наблюдается в тех случаях, когда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демонстративность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сочетается с тревожностью. Эти дети тоже имеют сильную потребность во внимании к себе, но реализовать её не могут из-за своей тревожности. Они мало заметны, опасаются вызвать неодобрение своим поведением, стремятся  к выполнению требований взрослых. Неудовлетворённая потребность во внимании приводит к нарастанию ещё большей пассивности, незаметности, что затрудняет и так недостаточные контакты.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748883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ВОЗНИКАЕТ ВОПРОС: как ПРАВИЛЬНО ВОСПИТАТЬ … 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Главное в воспитании маленького человека – это 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 ПУСКАТЬ процесс воспитания на самотёк.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Важно подавать пример: то, чему мы учим ребёнка, должны следовать и родители сами. Любить своего ребёнка не за что-то, а за то, что 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ЕСТЬ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весь ваш, он в ваших руках. Задача взрослых – обеспечить наиболее продуктивную работу своих детей, а именно: 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Обходиться без нотаций и назиданий;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Постараться обогатить эмоциональный опыт ребёнка, помочь овладеть элементарными действиями самоконтроля.  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748883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Поощрять активность ребёнка;</a:t>
            </a:r>
          </a:p>
          <a:p>
            <a:pPr algn="just">
              <a:buFontTx/>
              <a:buChar char="-"/>
            </a:pP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Проявлять внимание к учебной и творческой деятельности ребёнка.</a:t>
            </a:r>
          </a:p>
          <a:p>
            <a:pPr algn="just"/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воспитании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гиперактивного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ребёнка близкие должны избегать двух крайностей: </a:t>
            </a:r>
          </a:p>
          <a:p>
            <a:pPr algn="just"/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-Проявления чрезмерной жалости и вседозволенности;</a:t>
            </a:r>
          </a:p>
          <a:p>
            <a:pPr algn="just"/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-Постановки завышенных требований.</a:t>
            </a:r>
          </a:p>
          <a:p>
            <a:pPr algn="just"/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Частое изменение указаний и колебаний настроения родителей оказывают неблагоприятное воздействие на ребёнка.  Необходимо создавать положительные эмоции.   </a:t>
            </a:r>
            <a:endParaRPr lang="ru-RU" sz="3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947</Words>
  <Application>Microsoft Office PowerPoint</Application>
  <PresentationFormat>Экран (4:3)</PresentationFormat>
  <Paragraphs>64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Times New Roman</vt:lpstr>
      <vt:lpstr>Trebuchet MS</vt:lpstr>
      <vt:lpstr>Wingdings</vt:lpstr>
      <vt:lpstr>Wingdings 2</vt:lpstr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</dc:creator>
  <cp:lastModifiedBy>Колесова</cp:lastModifiedBy>
  <cp:revision>51</cp:revision>
  <dcterms:created xsi:type="dcterms:W3CDTF">2021-11-04T09:10:06Z</dcterms:created>
  <dcterms:modified xsi:type="dcterms:W3CDTF">2021-11-22T12:59:04Z</dcterms:modified>
</cp:coreProperties>
</file>