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handoutMasterIdLst>
    <p:handoutMasterId r:id="rId8"/>
  </p:handoutMasterIdLst>
  <p:sldIdLst>
    <p:sldId id="256" r:id="rId2"/>
    <p:sldId id="307" r:id="rId3"/>
    <p:sldId id="313" r:id="rId4"/>
    <p:sldId id="312" r:id="rId5"/>
    <p:sldId id="277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AFF"/>
    <a:srgbClr val="FF3B3B"/>
    <a:srgbClr val="F6882E"/>
    <a:srgbClr val="C199DF"/>
    <a:srgbClr val="EADCF4"/>
    <a:srgbClr val="FF8F8F"/>
    <a:srgbClr val="0065B0"/>
    <a:srgbClr val="FF5353"/>
    <a:srgbClr val="FF6969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E62F18E7-87DA-46E5-B4B6-4CA49E24C8D9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9786F9B-30D7-4089-B2F7-968316953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932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35BEB67-BF6E-4475-9BF7-4ABC3C4FDD5E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1DEE436-B1CA-4558-ACE8-B13CE514F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61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9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5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3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3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0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8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0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5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7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5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2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9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794106"/>
          </a:xfrm>
        </p:spPr>
        <p:txBody>
          <a:bodyPr>
            <a:normAutofit/>
            <a:scene3d>
              <a:camera prst="orthographicFront"/>
              <a:lightRig rig="soft" dir="t"/>
            </a:scene3d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«Постоянное улучшение деятельности организации в целом </a:t>
            </a:r>
            <a:b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следует рассматривать как ее неизменную цель</a:t>
            </a:r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ru-RU" sz="1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( </a:t>
            </a:r>
            <a:r>
              <a:rPr lang="en-US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ISO</a:t>
            </a:r>
            <a:r>
              <a:rPr lang="ru-RU" sz="1600" i="1" dirty="0">
                <a:solidFill>
                  <a:srgbClr val="002060"/>
                </a:solidFill>
                <a:latin typeface="Georgia" panose="02040502050405020303" pitchFamily="18" charset="0"/>
              </a:rPr>
              <a:t> 9000</a:t>
            </a:r>
            <a:r>
              <a:rPr lang="ru-RU" sz="16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  <a:r>
              <a:rPr lang="ru-RU" sz="1600" b="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lang="ru-RU" sz="2000" dirty="0">
              <a:solidFill>
                <a:srgbClr val="002060"/>
              </a:solidFill>
              <a:effectLst/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46856" y="1897312"/>
            <a:ext cx="8229600" cy="40893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Семинар № </a:t>
            </a: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2 </a:t>
            </a:r>
            <a:endParaRPr lang="ru-RU" sz="4000" b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«Апробация инструментария качества дошкольного образования»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«Детский сад № 75»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 Львова Ольга Анатольевна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воспитатель Колесова Елена Николаевна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4E124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3600" dirty="0" smtClean="0">
              <a:solidFill>
                <a:srgbClr val="4E12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9092" y="6163985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Ярославль, 2019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8133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команда апробации инструментария качества дошкольного образования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«Детские сады № 25, 50, 75, 139, 193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534400" cy="11241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ШКАЛЫ МКДО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Шкалы </a:t>
            </a:r>
            <a:r>
              <a:rPr lang="ru-RU" sz="2400" dirty="0">
                <a:solidFill>
                  <a:srgbClr val="C00000"/>
                </a:solidFill>
              </a:rPr>
              <a:t>комплексного мониторинга </a:t>
            </a:r>
            <a:r>
              <a:rPr lang="ru-RU" sz="2400" dirty="0">
                <a:solidFill>
                  <a:srgbClr val="002060"/>
                </a:solidFill>
              </a:rPr>
              <a:t>качества дошкольного образования РФ предназначены </a:t>
            </a:r>
            <a:r>
              <a:rPr lang="ru-RU" sz="2400" dirty="0">
                <a:solidFill>
                  <a:srgbClr val="C00000"/>
                </a:solidFill>
              </a:rPr>
              <a:t>для использования в ходе внутреннего и внешнего комплексного мониторинга качества </a:t>
            </a:r>
            <a:r>
              <a:rPr lang="ru-RU" sz="2400" dirty="0">
                <a:solidFill>
                  <a:srgbClr val="002060"/>
                </a:solidFill>
              </a:rPr>
              <a:t>дошкольного образования в организациях, осуществляющих образовательную деятельность в сфере дошкольного образования (далее — ДОО).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Шкалы </a:t>
            </a:r>
            <a:r>
              <a:rPr lang="ru-RU" sz="2400" dirty="0">
                <a:solidFill>
                  <a:srgbClr val="002060"/>
                </a:solidFill>
              </a:rPr>
              <a:t>разработаны в полном соответствии с Федеральным </a:t>
            </a:r>
            <a:r>
              <a:rPr lang="ru-RU" sz="2400" dirty="0" smtClean="0">
                <a:solidFill>
                  <a:srgbClr val="002060"/>
                </a:solidFill>
              </a:rPr>
              <a:t>государственным </a:t>
            </a:r>
            <a:r>
              <a:rPr lang="ru-RU" sz="2400" dirty="0">
                <a:solidFill>
                  <a:srgbClr val="002060"/>
                </a:solidFill>
              </a:rPr>
              <a:t>образовательным стандартом дошкольного образования (ФГОС ДО) и сфокусированы на оценивании качества </a:t>
            </a:r>
            <a:r>
              <a:rPr lang="ru-RU" sz="2400" dirty="0" smtClean="0">
                <a:solidFill>
                  <a:srgbClr val="002060"/>
                </a:solidFill>
              </a:rPr>
              <a:t>образовательной </a:t>
            </a:r>
            <a:r>
              <a:rPr lang="ru-RU" sz="2400" dirty="0">
                <a:solidFill>
                  <a:srgbClr val="002060"/>
                </a:solidFill>
              </a:rPr>
              <a:t>среды ДОО, реализующей образовательную деятельность с участием детей в возрасте от 3 до 7 лет.</a:t>
            </a:r>
          </a:p>
          <a:p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9351" y="60689"/>
            <a:ext cx="8534400" cy="84803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Georgia" pitchFamily="18" charset="0"/>
              </a:rPr>
              <a:t>ШКАЛЫ МКДО</a:t>
            </a:r>
            <a:endParaRPr lang="ru-RU" sz="3600" dirty="0">
              <a:solidFill>
                <a:srgbClr val="C00000"/>
              </a:solidFill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08720"/>
            <a:ext cx="818676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Шкалы МКДО содержат показатели по 12 областям качества: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Образовательные ориентиры;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Образовательная программа;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Квалификация педагогов;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Содержание образовательной деятельности;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Организация образовательного процесса;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Образовательные условия;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Условия получения дошкольного образования лицами с ограниченными возможностями;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Взаимодействие с родителями;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Создание безопасных условий для обучающихся и сотрудников ДОО;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Организация питания обучающихся и работников ДОО;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Охрана и укрепление здоровья обучающегося и сотрудников ДОО;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</a:rPr>
              <a:t>Управление и развитие организации.</a:t>
            </a:r>
          </a:p>
          <a:p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6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6029" y="917431"/>
            <a:ext cx="8865359" cy="56079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ПРАКТИКУМ</a:t>
            </a:r>
          </a:p>
          <a:p>
            <a:pPr marL="0" indent="0" algn="ctr"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Практическая оценка профессиональной деятельности по шкалам МКДО</a:t>
            </a:r>
            <a:endParaRPr lang="ru-RU" sz="48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7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8252" y="1748313"/>
            <a:ext cx="8518720" cy="3054080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СПАСИБО ЗА </a:t>
            </a:r>
          </a:p>
          <a:p>
            <a:pPr marL="109728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ВНИМАНИЕ !!!</a:t>
            </a:r>
            <a:endParaRPr lang="ru-RU" sz="4800" b="1" i="1" dirty="0">
              <a:solidFill>
                <a:srgbClr val="C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56895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0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222</Words>
  <Application>Microsoft Office PowerPoint</Application>
  <PresentationFormat>Экран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Тема Office</vt:lpstr>
      <vt:lpstr>«Постоянное улучшение деятельности организации в целом  следует рассматривать как ее неизменную цель» ( ISO 9000)                                                                                                                                                                 </vt:lpstr>
      <vt:lpstr>ШКАЛЫ МКДО</vt:lpstr>
      <vt:lpstr>ШКАЛЫ МКДО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Викторовна</dc:creator>
  <cp:lastModifiedBy>RePack by Diakov</cp:lastModifiedBy>
  <cp:revision>197</cp:revision>
  <cp:lastPrinted>2016-06-16T10:27:09Z</cp:lastPrinted>
  <dcterms:created xsi:type="dcterms:W3CDTF">2015-05-19T11:11:45Z</dcterms:created>
  <dcterms:modified xsi:type="dcterms:W3CDTF">2019-12-12T07:43:29Z</dcterms:modified>
</cp:coreProperties>
</file>