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&#1088;&#1086;&#1076;&#1080;&#1090;&#1077;&#1083;&#1080;.&#1103;&#1075;&#1087;&#1091;.&#1088;&#1092;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rcRect l="9375" r="4687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71604" y="980342"/>
            <a:ext cx="53931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ПРОФИЛАКТИКА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ПРИЁМА ПСИХОАКТИВНЫХ ВЕЩЕСТВ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РОДИТЕЛЯМ ПОНЯТЬ, ЧТО ПОДРОСТОК УПОТРЕБЛЯЕТ ПАВ?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47664" y="2204864"/>
            <a:ext cx="56435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Педагог-психолог: Колчина О.В.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0298" y="142852"/>
            <a:ext cx="4429125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«Родительский университет»</a:t>
            </a:r>
          </a:p>
        </p:txBody>
      </p:sp>
      <p:pic>
        <p:nvPicPr>
          <p:cNvPr id="9" name="Picture 8" descr="https://xn--d1aciboont.xn--c1aym9b.xn--p1ai/wp-content/uploads/2021/08/deti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5877272"/>
            <a:ext cx="2540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https://xn--d1aciboont.xn--c1aym9b.xn--p1ai/wp-content/uploads/2021/08/foto_olymp_meredian-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5589240"/>
            <a:ext cx="9144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 descr="https://xn--d1aciboont.xn--c1aym9b.xn--p1ai/wp-content/uploads/2021/08/646px-Logo_yspu-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5334000"/>
            <a:ext cx="164306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6215" r="5000"/>
          <a:stretch>
            <a:fillRect/>
          </a:stretch>
        </p:blipFill>
        <p:spPr>
          <a:xfrm>
            <a:off x="-1" y="0"/>
            <a:ext cx="9133365" cy="6858001"/>
          </a:xfrm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071802" y="928670"/>
            <a:ext cx="564360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такое ПАВ?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вещество, которое при попадании в организм человека изменяет настроение человека, восприятие, поведение и двигательные функции.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Например, наркотики, алкоголь, и табак, и др.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14678" y="3643314"/>
            <a:ext cx="542928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знаете почему?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Предлагаю с вами высказаться по кругу: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вы думаете, зачем подростки начинают употреблять ПАВ? Что их к этому толкает? Давайте рассмотрим как можно больше вариантов причин.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7991" r="4112"/>
          <a:stretch>
            <a:fillRect/>
          </a:stretch>
        </p:blipFill>
        <p:spPr>
          <a:xfrm>
            <a:off x="62289" y="0"/>
            <a:ext cx="9081711" cy="6858000"/>
          </a:xfrm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14282" y="214290"/>
            <a:ext cx="5429288" cy="58169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Родители и подростки:  как узнать, что ребенок употребляет наркотические вещества?</a:t>
            </a:r>
            <a:endParaRPr kumimoji="0" lang="ru-RU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Первый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это лабораторный вариант (забор биологических сред). Этим способом стоит воспользоваться, когда подросток уже не идет на контакт.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200" dirty="0" smtClean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Второй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 поведенческий способ.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200" dirty="0" smtClean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Times New Roman" pitchFamily="18" charset="0"/>
              </a:rPr>
              <a:t>ПРИЗНАКИ</a:t>
            </a:r>
            <a:endParaRPr kumimoji="0" lang="ru-RU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Снижение успеваемости, пропуск школьных занятий и увеличение непонятных финансовых расходов.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Падает внимание к учебе или же к обычным увлечениям и хобби.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Появляются новые  подозрительные знакомства.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Одним из важнейших критериев является кража, появляющиеся  пропажи денег, каких либо ценных вещей, украшений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итд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Частные перепады настроения, не соответствующие ситуациям. Эмоциональная лабильность, вспыльчивость, агрессивность, раздражительность.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более поздних этапах, постоянно длинные рукава одежды, не зависимо от  погодных условий, неряшливость, неопрятность внешнего вида.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Изменения внешнего вида глаз, «замутнение», сужение или расширение зрачков, «мутность».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Речь по темпу часто замедленна или ускоренна, несвязная.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Нарушения сна и  аппетита, резкая потеря веса или наоборот частое чрезмерное употребление пищи.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Нарушение концентрации, сосредоточения, агрессивное раздражение на критику.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ru-RU" sz="1200" dirty="0" smtClean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замечается совокупность нескольких, то нужно быть предельно бдительными и обращаться за помощью к специалистам, к семейному психологу, психотерапевту, наркологу.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6495" r="5607"/>
          <a:stretch>
            <a:fillRect/>
          </a:stretch>
        </p:blipFill>
        <p:spPr>
          <a:xfrm>
            <a:off x="0" y="-1"/>
            <a:ext cx="9153661" cy="6858001"/>
          </a:xfrm>
        </p:spPr>
      </p:pic>
      <p:sp>
        <p:nvSpPr>
          <p:cNvPr id="5" name="Прямоугольник 4"/>
          <p:cNvSpPr/>
          <p:nvPr/>
        </p:nvSpPr>
        <p:spPr>
          <a:xfrm>
            <a:off x="3643306" y="1142984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b="1" dirty="0" smtClean="0"/>
              <a:t>Третий способ </a:t>
            </a:r>
            <a:r>
              <a:rPr lang="ru-RU" sz="2000" dirty="0" smtClean="0"/>
              <a:t>-  это налаживание контакта со своим ребенком, формирование с ним отношений  доверия, взаимопонимания.  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Поскольку именно доверительные  отношения в семье являются лучшей первичной профилактикой  употребления наркотических веществ и мотивацией на здоровый образ  жизни.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439" r="3224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714480" y="571480"/>
            <a:ext cx="578647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ПОДРОСТОК УПОТРЕБЛЯЕТ НАРКОТИЧЕСКИЕ ВЕЩЕСТВА: ЧТО ДЕЛАТЬ?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500166" y="3000372"/>
            <a:ext cx="216104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ПОПРОБОВАЛ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ВАШИ ДЕЙСТВИЯ?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857752" y="2928934"/>
            <a:ext cx="328614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РЕГУЛЯРНО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ИСПОЛЬЗУЕТ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ВАШИ ДЕЙСТВИЯ?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142853"/>
            <a:ext cx="8572560" cy="57861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 предотвратить развитие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наркозависимости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этапе проб?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3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Первым шагом к разрешению проблемы должен стать откровенный разговор, проясняющий некоторые важные моменты: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300" b="1" u="sng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-причины употребления наркотиков;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-когда и при каких обстоятельствах ребенок начал принимать наркотические вещества;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-собственное отношение ребенка к сложившейся ситуации;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-его дальнейшие намерения в отношении употребления наркотиков и лечения.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тратьте время на обвинения. 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Нужно попытаться поговорить о наркотиках открыто и искренне. 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Следует вести этот диалог честно и доступно, поскольку, он может оказаться последней возможностью выразить беспокойство за судьбу ребенка.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 своих чувствах нужно рассказать открыто и обосновать свою тревогу. 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Старайтесь избегать скандалов и выяснений отношений с наркоманом. 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следует делать вид, что все нормально и замалчивать собственное отношение к его пороку, а тем более каким-либо способом одобрять прием наркотиков, стимулируя деньгами, излишней жалостью и т.д. 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Нужно оставить ребенку возможность принимать решение самому, но при этом объяснить, что вы ни под каким предлогом не намерены поощрять его дальнейшую наркотизацию, а готовы помочь ему только в случае осознанного и искреннего стремления бороться с наркоманией. </a:t>
            </a: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Наркоман должен понять, что ответственность за свои поступки придется нести ему самому: никто не будет отдавать его долги, защищать от наркоторговцев, опекать в учебе или на работе. Главное - дать понять ребенку, что вы не собираетесь позволять ему портить жизнь родным и близким.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500042"/>
            <a:ext cx="8572560" cy="48628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 предотвратить развитие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наркозависимости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этапе проб?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ru-RU" sz="1400" b="1" u="sng" dirty="0" smtClean="0"/>
              <a:t>2. Вам следует узнать как можно больше о наркотиках, наркомании, способах </a:t>
            </a:r>
            <a:r>
              <a:rPr lang="ru-RU" sz="1400" b="1" u="sng" dirty="0" err="1" smtClean="0"/>
              <a:t>детоксикации</a:t>
            </a:r>
            <a:r>
              <a:rPr lang="ru-RU" sz="1400" b="1" u="sng" dirty="0" smtClean="0"/>
              <a:t>, лечения, реабилитации, быт </a:t>
            </a:r>
            <a:r>
              <a:rPr lang="ru-RU" sz="1400" b="1" u="sng" dirty="0" err="1" smtClean="0"/>
              <a:t>ьподготовленным</a:t>
            </a:r>
            <a:r>
              <a:rPr lang="ru-RU" sz="1400" b="1" u="sng" dirty="0" smtClean="0"/>
              <a:t> информационно.</a:t>
            </a:r>
          </a:p>
          <a:p>
            <a:endParaRPr lang="ru-RU" sz="1400" b="1" u="sng" dirty="0" smtClean="0"/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         </a:t>
            </a:r>
          </a:p>
          <a:p>
            <a:r>
              <a:rPr lang="ru-RU" sz="1400" u="sng" dirty="0" smtClean="0"/>
              <a:t>3. </a:t>
            </a:r>
            <a:r>
              <a:rPr lang="ru-RU" sz="1400" b="1" u="sng" dirty="0" smtClean="0"/>
              <a:t>Необходимо определить стратегию решения проблемы.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Если ребенок болен наркоманией, надо идти к специалисту.  Сам он не выберется. Он уже зависит не от себя, а от наркотиков. </a:t>
            </a:r>
          </a:p>
          <a:p>
            <a:endParaRPr lang="ru-RU" sz="1400" dirty="0" smtClean="0"/>
          </a:p>
          <a:p>
            <a:r>
              <a:rPr lang="ru-RU" sz="1400" dirty="0" smtClean="0"/>
              <a:t>Ошибкой было бы считать, что вы и члены вашей семьи самостоятельно поможете наркоману выбраться из кризиса. Это не так. Вылечить наркоманию можно только при участии специалистов - врачей, психологов. </a:t>
            </a:r>
          </a:p>
          <a:p>
            <a:endParaRPr lang="ru-RU" sz="1400" dirty="0" smtClean="0"/>
          </a:p>
          <a:p>
            <a:r>
              <a:rPr lang="ru-RU" sz="1400" dirty="0" smtClean="0"/>
              <a:t>Прежде всего, необходимо обратиться к квалифицированному специалисту, который сможет точно поставить диагноз и определить степень зависимости, а также возможные способы лечения и реабилитации. </a:t>
            </a:r>
          </a:p>
          <a:p>
            <a:endParaRPr lang="ru-RU" sz="1400" dirty="0" smtClean="0"/>
          </a:p>
          <a:p>
            <a:r>
              <a:rPr lang="ru-RU" sz="1400" dirty="0" smtClean="0"/>
              <a:t>Главная задача, стоящая перед вами и перед врачами - добиться устойчивой ремиссии наркозависимого и создать условия для того, чтобы она сохранилась навсегда.</a:t>
            </a:r>
            <a:endParaRPr lang="ru-RU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720" r="5607"/>
          <a:stretch>
            <a:fillRect/>
          </a:stretch>
        </p:blipFill>
        <p:spPr>
          <a:xfrm>
            <a:off x="0" y="0"/>
            <a:ext cx="9144000" cy="6858001"/>
          </a:xfr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571472" y="857232"/>
            <a:ext cx="4543428" cy="4340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Спасибо за ваше внимание!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2564904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/>
              <a:t>Более подробная информация здесь:</a:t>
            </a:r>
            <a:br>
              <a:rPr lang="ru-RU" sz="2800" b="1" dirty="0" smtClean="0"/>
            </a:br>
            <a:r>
              <a:rPr lang="en-US" sz="2800" b="1" dirty="0" smtClean="0">
                <a:hlinkClick r:id="rId3"/>
              </a:rPr>
              <a:t>https://</a:t>
            </a:r>
            <a:r>
              <a:rPr lang="ru-RU" sz="2800" b="1" dirty="0" err="1" smtClean="0">
                <a:hlinkClick r:id="rId3"/>
              </a:rPr>
              <a:t>родители.ягпу.рф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459</Words>
  <Application>Microsoft Office PowerPoint</Application>
  <PresentationFormat>Экран (4:3)</PresentationFormat>
  <Paragraphs>81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Кристина</dc:creator>
  <cp:lastModifiedBy>Оля</cp:lastModifiedBy>
  <cp:revision>3</cp:revision>
  <dcterms:created xsi:type="dcterms:W3CDTF">2021-03-22T20:51:25Z</dcterms:created>
  <dcterms:modified xsi:type="dcterms:W3CDTF">2021-09-21T12:09:40Z</dcterms:modified>
</cp:coreProperties>
</file>