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1" r:id="rId8"/>
    <p:sldId id="260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5" r:id="rId20"/>
    <p:sldId id="277" r:id="rId21"/>
    <p:sldId id="278" r:id="rId22"/>
    <p:sldId id="279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89;&#1093;&#1077;&#1084;&#1072;%20&#1089;&#1086;&#1083;&#1076;&#1072;&#1090;&#1089;&#1082;&#1086;&#1075;&#1086;%20&#1090;&#1088;&#1077;&#1091;&#1075;&#1086;&#1083;&#1100;&#1085;&#1080;&#1082;&#1072;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hyperlink" Target="&#1074;&#1080;&#1082;&#1090;&#1086;&#1088;&#1080;&#1085;&#1072;%20&#1086;%20&#1042;&#1054;&#104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&#1050;&#1086;&#1085;&#1089;&#1091;&#1083;&#1100;&#1090;&#1056;&#1072;&#1089;&#1089;&#1082;&#1072;&#1078;&#1080;&#1090;&#1077;%20&#1076;&#1077;&#1090;&#1103;&#1084;%20&#1086;%20&#1074;&#1086;&#1081;&#1085;&#1077;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5;&#1072;&#1089;&#1087;&#1086;&#1088;&#1090;%20&#1087;&#1088;&#1086;&#1077;&#1082;&#1090;&#1072;%20&#1047;&#1042;&#1045;&#1047;&#1044;&#1040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74;&#1074;&#1086;&#1076;&#1085;&#1072;&#1103;%20&#1073;&#1077;&#1089;&#1077;&#1076;&#1072;%20&#1086;%20&#1042;&#1054;&#1042;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5;&#1086;&#1076;%20&#1042;&#1057;%20&#1085;&#1072;&#1096;&#1077;&#1081;%20&#1089;&#1090;&#1088;&#1072;&#1085;&#1099;.%20&#1056;&#1086;&#1076;&#1072;%20&#1074;&#1086;&#1081;&#1089;&#1082;.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МДОУ д/с №75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Проект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по нравственно-патриотическому воспитанию «Звезда»: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«Моя семья в истории Победы»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 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г.Ярославль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9м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131815" cy="313181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55344" y="3573016"/>
            <a:ext cx="4165128" cy="272344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Подготовили воспитатели подготовительной группы №4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Волкова Е.Б.,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Ардимасова Т.П.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72819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Разучивание стихотворения А.Усачева </a:t>
            </a:r>
            <a:r>
              <a:rPr lang="ru-RU" sz="3200" b="1" dirty="0" smtClean="0">
                <a:solidFill>
                  <a:srgbClr val="FFFF00"/>
                </a:solidFill>
              </a:rPr>
              <a:t>«Что такое День Победы?»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стихотворение Усач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5256583" cy="42484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8002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НОД </a:t>
            </a:r>
            <a:r>
              <a:rPr lang="ru-RU" sz="3200" b="1" dirty="0" smtClean="0">
                <a:solidFill>
                  <a:srgbClr val="FFFF00"/>
                </a:solidFill>
                <a:hlinkClick r:id="rId2" action="ppaction://hlinkfile"/>
              </a:rPr>
              <a:t>«Треугольное письмо»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ОО «Познание», «Художественно-эстетическое развитие»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4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4209091" cy="3156818"/>
          </a:xfrm>
        </p:spPr>
      </p:pic>
      <p:pic>
        <p:nvPicPr>
          <p:cNvPr id="5" name="Рисунок 4" descr="IMG_0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3016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Чтение повести-сказки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И.Туричина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«Крайний случай»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729037" cy="2796778"/>
          </a:xfr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4788024" cy="3591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Рассказ Р.Скворцова о своем прадеде, участнике ВОВ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3330178" cy="4440237"/>
          </a:xfrm>
        </p:spPr>
      </p:pic>
      <p:pic>
        <p:nvPicPr>
          <p:cNvPr id="5" name="Рисунок 4" descr="IMG_0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327834" cy="4437112"/>
          </a:xfrm>
          <a:prstGeom prst="rect">
            <a:avLst/>
          </a:prstGeom>
        </p:spPr>
      </p:pic>
      <p:pic>
        <p:nvPicPr>
          <p:cNvPr id="6" name="Рисунок 5" descr="георг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345832"/>
            <a:ext cx="6979741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Беседа о ВОВ </a:t>
            </a:r>
            <a:r>
              <a:rPr lang="ru-RU" b="1" dirty="0" smtClean="0">
                <a:solidFill>
                  <a:srgbClr val="FFFF00"/>
                </a:solidFill>
              </a:rPr>
              <a:t>«Была война» </a:t>
            </a:r>
            <a:r>
              <a:rPr lang="ru-RU" b="1" dirty="0" smtClean="0">
                <a:solidFill>
                  <a:srgbClr val="FF0000"/>
                </a:solidFill>
              </a:rPr>
              <a:t>в библиотеке им. И.А.Крылова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645024"/>
            <a:ext cx="4139952" cy="2888940"/>
          </a:xfrm>
          <a:prstGeom prst="rect">
            <a:avLst/>
          </a:prstGeom>
        </p:spPr>
      </p:pic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1" y="1628800"/>
            <a:ext cx="2160240" cy="3240360"/>
          </a:xfrm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628800"/>
            <a:ext cx="276977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Аппликация </a:t>
            </a:r>
            <a:r>
              <a:rPr lang="ru-RU" sz="3200" b="1" dirty="0" smtClean="0">
                <a:solidFill>
                  <a:srgbClr val="FFFF00"/>
                </a:solidFill>
              </a:rPr>
              <a:t>«Гвоздика». </a:t>
            </a:r>
            <a:r>
              <a:rPr lang="ru-RU" sz="3200" b="1" dirty="0" smtClean="0">
                <a:solidFill>
                  <a:srgbClr val="FF0000"/>
                </a:solidFill>
              </a:rPr>
              <a:t>Приглашение дедушкам и бабушкам на праздничный концерт.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6581" y="2060575"/>
            <a:ext cx="3348038" cy="44640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Рассказ Д.Грошевой о своих прадедушке и прабабушке, участниках ВОВ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АПРЕЛЬ 2015 ОБЕЛИСК 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3005379" cy="4007172"/>
          </a:xfrm>
        </p:spPr>
      </p:pic>
      <p:pic>
        <p:nvPicPr>
          <p:cNvPr id="5" name="Рисунок 4" descr="георг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0363" y="5633864"/>
            <a:ext cx="6043637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44016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Возложение цветов к обелиску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«30 лет Победы» на ул. Чайковского. Торжественное чтение стихов.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АПРЕЛЬ 2015 ОБЕЛИСК 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835624" cy="3804890"/>
          </a:xfrm>
        </p:spPr>
      </p:pic>
      <p:pic>
        <p:nvPicPr>
          <p:cNvPr id="5" name="Рисунок 4" descr="АПРЕЛЬ 2015 ОБЕЛИСК 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49080"/>
            <a:ext cx="3227851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Конкурс стихов о ВОВ в группе.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429000" cy="4572000"/>
          </a:xfr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Открытый показ для родителей в рамках недели открытых дверей </a:t>
            </a:r>
            <a:r>
              <a:rPr lang="ru-RU" sz="3200" b="1" dirty="0" smtClean="0">
                <a:solidFill>
                  <a:srgbClr val="FFFF00"/>
                </a:solidFill>
                <a:hlinkClick r:id="rId2" action="ppaction://hlinkfile"/>
              </a:rPr>
              <a:t>«Викторина о ВОВ»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4365104"/>
            <a:ext cx="2783947" cy="2087960"/>
          </a:xfrm>
        </p:spPr>
      </p:pic>
      <p:pic>
        <p:nvPicPr>
          <p:cNvPr id="6" name="Рисунок 5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16832"/>
            <a:ext cx="2555776" cy="1916832"/>
          </a:xfrm>
          <a:prstGeom prst="rect">
            <a:avLst/>
          </a:prstGeom>
        </p:spPr>
      </p:pic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916832"/>
            <a:ext cx="2952328" cy="2214246"/>
          </a:xfrm>
          <a:prstGeom prst="rect">
            <a:avLst/>
          </a:prstGeom>
        </p:spPr>
      </p:pic>
      <p:pic>
        <p:nvPicPr>
          <p:cNvPr id="8" name="Рисунок 7" descr="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185084"/>
            <a:ext cx="2808312" cy="2106234"/>
          </a:xfrm>
          <a:prstGeom prst="rect">
            <a:avLst/>
          </a:prstGeom>
        </p:spPr>
      </p:pic>
      <p:pic>
        <p:nvPicPr>
          <p:cNvPr id="9" name="Рисунок 8" descr="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564904"/>
            <a:ext cx="2283718" cy="3044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u="sng" dirty="0" smtClean="0">
                <a:solidFill>
                  <a:srgbClr val="FF0000"/>
                </a:solidFill>
              </a:rPr>
              <a:t>Цель проекта:</a:t>
            </a:r>
            <a:endParaRPr lang="ru-RU" sz="6600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  Воспитание гражданско-патриотических чувств у детей, чувства гордости за подвиг своего народа в ВОВ, уважения к ветеранам.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509120"/>
            <a:ext cx="3810000" cy="25384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Рассказ Насти Волковой о своём прадеде </a:t>
            </a:r>
            <a:r>
              <a:rPr lang="ru-RU" sz="2800" b="1" dirty="0" err="1" smtClean="0">
                <a:solidFill>
                  <a:srgbClr val="FFC000"/>
                </a:solidFill>
              </a:rPr>
              <a:t>Музыченко</a:t>
            </a:r>
            <a:r>
              <a:rPr lang="ru-RU" sz="2800" b="1" dirty="0" smtClean="0">
                <a:solidFill>
                  <a:srgbClr val="FFC000"/>
                </a:solidFill>
              </a:rPr>
              <a:t> Андрее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2952328" cy="4283968"/>
          </a:xfrm>
        </p:spPr>
      </p:pic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70080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Концерт «Поклонимся великим тем годам»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2603376" cy="2220714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3707904" cy="2780928"/>
          </a:xfrm>
          <a:prstGeom prst="rect">
            <a:avLst/>
          </a:prstGeom>
        </p:spPr>
      </p:pic>
      <p:pic>
        <p:nvPicPr>
          <p:cNvPr id="7" name="Рисунок 6" descr="02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340768"/>
            <a:ext cx="4091947" cy="3068960"/>
          </a:xfrm>
          <a:prstGeom prst="rect">
            <a:avLst/>
          </a:prstGeom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356992"/>
            <a:ext cx="246373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Конкурс стихов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«Несовместимы дети и война»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436309" cy="2577232"/>
          </a:xfrm>
        </p:spPr>
      </p:pic>
      <p:pic>
        <p:nvPicPr>
          <p:cNvPr id="5" name="Рисунок 4" descr="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553" y="1700808"/>
            <a:ext cx="3456385" cy="2592288"/>
          </a:xfrm>
          <a:prstGeom prst="rect">
            <a:avLst/>
          </a:prstGeom>
        </p:spPr>
      </p:pic>
      <p:pic>
        <p:nvPicPr>
          <p:cNvPr id="6" name="Рисунок 5" descr="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89040"/>
            <a:ext cx="2067694" cy="2756926"/>
          </a:xfrm>
          <a:prstGeom prst="rect">
            <a:avLst/>
          </a:prstGeom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437112"/>
            <a:ext cx="2843808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4401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2" action="ppaction://hlinkfile"/>
              </a:rPr>
              <a:t>Консультация для родителей в информационном уголке и на </a:t>
            </a:r>
            <a:r>
              <a:rPr lang="ru-RU" sz="2800" b="1" dirty="0" smtClean="0">
                <a:solidFill>
                  <a:srgbClr val="FFFF00"/>
                </a:solidFill>
                <a:hlinkClick r:id="rId2" action="ppaction://hlinkfile"/>
              </a:rPr>
              <a:t>сайте ДОУ </a:t>
            </a:r>
            <a:r>
              <a:rPr lang="ru-RU" sz="2800" b="1" dirty="0" smtClean="0">
                <a:solidFill>
                  <a:srgbClr val="FFFF00"/>
                </a:solidFill>
                <a:hlinkClick r:id="rId2" action="ppaction://hlinkfile"/>
              </a:rPr>
              <a:t>«Расскажите детям о войне»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плака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276872"/>
            <a:ext cx="3024335" cy="33123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4912940" cy="34506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14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3"/>
                </a:solidFill>
              </a:rPr>
              <a:t>Спасибо за внимание!</a:t>
            </a:r>
            <a:endParaRPr lang="ru-RU" sz="5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u="sng" dirty="0" smtClean="0">
                <a:solidFill>
                  <a:srgbClr val="FF0000"/>
                </a:solidFill>
              </a:rPr>
              <a:t>Задачи проекта:</a:t>
            </a:r>
            <a:endParaRPr lang="ru-RU" sz="48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5040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3200" u="sng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Обобщать и расширять знания детей об истории ВОВ, участии их семьи в ВОВ.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Способствовать формированию чувства гордости за свой народ, за его боевые заслуги.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Обобщать и расширять знания о героях войны, о подвигах юных героев.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Воспитывать уважение к защитникам Отечества, памяти павших бойцов, ветеранам ВОВ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Продолжать сотрудничество с родителями, вовлекая их в проект.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06072" cy="1260752"/>
          </a:xfrm>
        </p:spPr>
        <p:txBody>
          <a:bodyPr/>
          <a:lstStyle/>
          <a:p>
            <a:r>
              <a:rPr lang="ru-RU" sz="7200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Паспорт проекта</a:t>
            </a:r>
            <a:endParaRPr lang="ru-RU"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276872"/>
            <a:ext cx="5472608" cy="36724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pPr algn="ctr"/>
            <a:r>
              <a:rPr lang="ru-RU" b="1" dirty="0" smtClean="0">
                <a:hlinkClick r:id="rId2" action="ppaction://hlinkfile"/>
              </a:rPr>
              <a:t>Вводная беседа о ВОВ с детьми.</a:t>
            </a:r>
            <a:endParaRPr lang="ru-RU" dirty="0"/>
          </a:p>
        </p:txBody>
      </p:sp>
      <p:pic>
        <p:nvPicPr>
          <p:cNvPr id="4" name="Содержимое 3" descr="IMG_04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6096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201622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НОД «Вооруженные силы нашей страны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». </a:t>
            </a:r>
            <a:b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</a:b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ОО 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«Познание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», «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file"/>
              </a:rPr>
              <a:t>Художественно-эстетическое развитие»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4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2465784" cy="3287712"/>
          </a:xfrm>
        </p:spPr>
      </p:pic>
      <p:pic>
        <p:nvPicPr>
          <p:cNvPr id="5" name="Рисунок 4" descr="IMG_0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96952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Чтение сборника рассказов  А.Митяева «Письмо с фронта»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ни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1800200" cy="2736304"/>
          </a:xfrm>
        </p:spPr>
      </p:pic>
      <p:pic>
        <p:nvPicPr>
          <p:cNvPr id="6" name="Рисунок 5" descr="IMG_0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4668010" cy="3501008"/>
          </a:xfrm>
          <a:prstGeom prst="rect">
            <a:avLst/>
          </a:prstGeom>
        </p:spPr>
      </p:pic>
      <p:pic>
        <p:nvPicPr>
          <p:cNvPr id="7" name="Рисунок 6" descr="IMG_0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61048"/>
            <a:ext cx="2771800" cy="2078850"/>
          </a:xfrm>
          <a:prstGeom prst="rect">
            <a:avLst/>
          </a:prstGeom>
        </p:spPr>
      </p:pic>
      <p:pic>
        <p:nvPicPr>
          <p:cNvPr id="8" name="Рисунок 7" descr="IMG_0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869160"/>
            <a:ext cx="1907704" cy="1430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2768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Аппликация. </a:t>
            </a:r>
            <a:r>
              <a:rPr lang="ru-RU" sz="3200" b="1" dirty="0" smtClean="0">
                <a:solidFill>
                  <a:srgbClr val="FF0000"/>
                </a:solidFill>
              </a:rPr>
              <a:t>Изготовление поздравительной открытки ко Дню защитника Отечества </a:t>
            </a:r>
            <a:r>
              <a:rPr lang="ru-RU" sz="3200" b="1" dirty="0" smtClean="0">
                <a:solidFill>
                  <a:srgbClr val="FFFF00"/>
                </a:solidFill>
              </a:rPr>
              <a:t>«Десантник» </a:t>
            </a:r>
            <a:r>
              <a:rPr lang="ru-RU" sz="3200" b="1" dirty="0" smtClean="0">
                <a:solidFill>
                  <a:srgbClr val="FF0000"/>
                </a:solidFill>
              </a:rPr>
              <a:t>в технике «ребристая игрушка»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3167063" cy="4222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6561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Изо. </a:t>
            </a:r>
            <a:r>
              <a:rPr lang="ru-RU" sz="3600" b="1" dirty="0" smtClean="0">
                <a:solidFill>
                  <a:srgbClr val="FF0000"/>
                </a:solidFill>
              </a:rPr>
              <a:t>Коллективная работа на конкурс </a:t>
            </a:r>
            <a:r>
              <a:rPr lang="ru-RU" sz="3600" b="1" dirty="0" smtClean="0">
                <a:solidFill>
                  <a:srgbClr val="FFFF00"/>
                </a:solidFill>
              </a:rPr>
              <a:t>«Мир глазами детей» </a:t>
            </a:r>
            <a:r>
              <a:rPr lang="ru-RU" sz="3600" b="1" dirty="0" smtClean="0">
                <a:solidFill>
                  <a:srgbClr val="FF0000"/>
                </a:solidFill>
              </a:rPr>
              <a:t>«Дружба народов»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822949" cy="43672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</TotalTime>
  <Words>283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МДОУ д/с №75 Проект  по нравственно-патриотическому воспитанию «Звезда»:  «Моя семья в истории Победы»                       г.Ярославль</vt:lpstr>
      <vt:lpstr>Цель проекта:</vt:lpstr>
      <vt:lpstr>Задачи проекта:</vt:lpstr>
      <vt:lpstr>Паспорт проекта</vt:lpstr>
      <vt:lpstr>Вводная беседа о ВОВ с детьми.</vt:lpstr>
      <vt:lpstr>НОД «Вооруженные силы нашей страны».  ОО «Познание», «Художественно-эстетическое развитие»   </vt:lpstr>
      <vt:lpstr>Чтение сборника рассказов  А.Митяева «Письмо с фронта»</vt:lpstr>
      <vt:lpstr>Аппликация. Изготовление поздравительной открытки ко Дню защитника Отечества «Десантник» в технике «ребристая игрушка»</vt:lpstr>
      <vt:lpstr>Изо. Коллективная работа на конкурс «Мир глазами детей» «Дружба народов»</vt:lpstr>
      <vt:lpstr>Разучивание стихотворения А.Усачева «Что такое День Победы?»</vt:lpstr>
      <vt:lpstr>НОД «Треугольное письмо»  ОО «Познание», «Художественно-эстетическое развитие» </vt:lpstr>
      <vt:lpstr>Чтение повести-сказки  И.Туричина «Крайний случай»</vt:lpstr>
      <vt:lpstr>Рассказ Р.Скворцова о своем прадеде, участнике ВОВ</vt:lpstr>
      <vt:lpstr>Беседа о ВОВ «Была война» в библиотеке им. И.А.Крылова</vt:lpstr>
      <vt:lpstr>Аппликация «Гвоздика». Приглашение дедушкам и бабушкам на праздничный концерт. </vt:lpstr>
      <vt:lpstr>Рассказ Д.Грошевой о своих прадедушке и прабабушке, участниках ВОВ</vt:lpstr>
      <vt:lpstr>Возложение цветов к обелиску  «30 лет Победы» на ул. Чайковского. Торжественное чтение стихов.</vt:lpstr>
      <vt:lpstr>Конкурс стихов о ВОВ в группе.</vt:lpstr>
      <vt:lpstr>Открытый показ для родителей в рамках недели открытых дверей «Викторина о ВОВ»</vt:lpstr>
      <vt:lpstr>Рассказ Насти Волковой о своём прадеде Музыченко Андрее</vt:lpstr>
      <vt:lpstr>Концерт «Поклонимся великим тем годам»</vt:lpstr>
      <vt:lpstr>Конкурс стихов  «Несовместимы дети и война»</vt:lpstr>
      <vt:lpstr>Консультация для родителей в информационном уголке и на сайте ДОУ «Расскажите детям о войне»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 «Звезда» Раздел «Моя семья в истории Победы»                 Подготовили воспитатели                    подготовительной                группы №4                  Волкова Е.Б.                           Ардимасова Т.П. г.Ярославль</dc:title>
  <dc:creator>User</dc:creator>
  <cp:lastModifiedBy>User</cp:lastModifiedBy>
  <cp:revision>12</cp:revision>
  <dcterms:created xsi:type="dcterms:W3CDTF">2015-03-24T16:04:31Z</dcterms:created>
  <dcterms:modified xsi:type="dcterms:W3CDTF">2015-05-08T16:44:48Z</dcterms:modified>
</cp:coreProperties>
</file>