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70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62" r:id="rId14"/>
    <p:sldId id="263" r:id="rId15"/>
    <p:sldId id="264" r:id="rId16"/>
    <p:sldId id="272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40" autoAdjust="0"/>
    <p:restoredTop sz="94660"/>
  </p:normalViewPr>
  <p:slideViewPr>
    <p:cSldViewPr>
      <p:cViewPr>
        <p:scale>
          <a:sx n="75" d="100"/>
          <a:sy n="75" d="100"/>
        </p:scale>
        <p:origin x="-117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077B-A8AD-4657-B417-6741845831A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2876-C851-4116-8359-A491AE8A6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469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077B-A8AD-4657-B417-6741845831A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2876-C851-4116-8359-A491AE8A6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52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077B-A8AD-4657-B417-6741845831A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2876-C851-4116-8359-A491AE8A6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70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077B-A8AD-4657-B417-6741845831A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2876-C851-4116-8359-A491AE8A6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721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077B-A8AD-4657-B417-6741845831A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2876-C851-4116-8359-A491AE8A6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930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077B-A8AD-4657-B417-6741845831A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2876-C851-4116-8359-A491AE8A6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851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077B-A8AD-4657-B417-6741845831A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2876-C851-4116-8359-A491AE8A6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390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077B-A8AD-4657-B417-6741845831A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2876-C851-4116-8359-A491AE8A6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188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077B-A8AD-4657-B417-6741845831A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2876-C851-4116-8359-A491AE8A6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695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077B-A8AD-4657-B417-6741845831A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2876-C851-4116-8359-A491AE8A6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573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077B-A8AD-4657-B417-6741845831A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2876-C851-4116-8359-A491AE8A6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084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7077B-A8AD-4657-B417-6741845831A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E2876-C851-4116-8359-A491AE8A6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050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детский сад №11 «Зёрнышки»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335" y="-309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5952" y="3068797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2365940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71472" y="0"/>
            <a:ext cx="8272816" cy="2475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429124" y="5429264"/>
            <a:ext cx="4572032" cy="1054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Подготовили:</a:t>
            </a:r>
          </a:p>
          <a:p>
            <a:pPr algn="r">
              <a:lnSpc>
                <a:spcPct val="80000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Воспитатель первой квалификационной категории</a:t>
            </a:r>
          </a:p>
          <a:p>
            <a:pPr algn="r">
              <a:lnSpc>
                <a:spcPct val="80000"/>
              </a:lnSpc>
            </a:pP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</a:rPr>
              <a:t>Ардимасова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Татьяна Павловна</a:t>
            </a:r>
          </a:p>
          <a:p>
            <a:pPr algn="r">
              <a:lnSpc>
                <a:spcPct val="80000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Воспитатель первой квалификационной категории</a:t>
            </a:r>
          </a:p>
          <a:p>
            <a:pPr algn="r">
              <a:lnSpc>
                <a:spcPct val="80000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Калинина Валентина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Владимировна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Игры с ребенком на привитие добро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1622" y="3000372"/>
            <a:ext cx="2741225" cy="23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85720" y="428604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Муниципальное дошкольное образовательное учреждение «Детский сад»</a:t>
            </a:r>
          </a:p>
          <a:p>
            <a:pPr algn="ctr"/>
            <a:endParaRPr lang="ru-RU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1142985"/>
            <a:ext cx="76438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</a:rPr>
              <a:t>Родительское собрание в старшей группе №4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на тему: «Научите ребёнка быть добрым»</a:t>
            </a:r>
            <a:br>
              <a:rPr lang="ru-RU" sz="2800" b="1" dirty="0" smtClean="0">
                <a:latin typeface="Times New Roman" pitchFamily="18" charset="0"/>
              </a:rPr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7200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детский сад №11 «Зёрнышки»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42910" y="3429000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5786" y="2285992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257" y="1347615"/>
            <a:ext cx="8272816" cy="2475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516216" y="5589240"/>
            <a:ext cx="247552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57166"/>
            <a:ext cx="8715436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Доброта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народном творчестве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«Доброе слово лечит, злое калечит»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«Злой не верит, что есть добрый»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«Добрая слава лежит, а худая бежит»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«Доброго чтут, а злого жалуют»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«Добрые вести прибавят чести»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«Доброта без разума пуста»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«Кто любит добрые дела, тому и  жизнь мила»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«Делай другим добро – будешь сам без беды»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«Доброе дело питает и душу и тело»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«Добрый человек в добре живет век»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«Худо тому, кто добра не творит никому»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«Чего не сделаешь силком, того добьешься добром»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«Добрые умирают, да дела их живут»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«Красота до вечера, а доброта навеки»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«Доброе братство лучше богатства»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«Живи добрее, будешь всем милее»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8596" y="5786454"/>
            <a:ext cx="8072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https://ds04.infourok.ru/uploads/ex/09a5/00080c6c-5a848f74/hello_html_629f6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643050"/>
            <a:ext cx="3215280" cy="2638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00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996952"/>
            <a:ext cx="6400800" cy="1473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93096"/>
            <a:ext cx="7772400" cy="2211338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55576" y="332656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692696"/>
            <a:ext cx="820891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«Слово лечит, слово ранит» – народная мудрость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mtdata.ru/u4/photo618F/20229677474-0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628800"/>
            <a:ext cx="6204492" cy="3974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697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детский сад №11 «Зёрнышки»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42910" y="3429000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5786" y="2285992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257" y="1347615"/>
            <a:ext cx="8272816" cy="2475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516216" y="5589240"/>
            <a:ext cx="247552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57166"/>
            <a:ext cx="871543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помощью чего можно воспитывать доброту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/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Художественная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Личный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пример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Музыкальная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Совместная игра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народное творчество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правильных телепередач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кинофильмов.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8596" y="5786454"/>
            <a:ext cx="8072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https://ds04.infourok.ru/uploads/ex/09a5/00080c6c-5a848f74/hello_html_629f6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286124"/>
            <a:ext cx="3215280" cy="2638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00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996952"/>
            <a:ext cx="6400800" cy="1473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93096"/>
            <a:ext cx="7772400" cy="2211338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55576" y="332656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3762" y="476672"/>
            <a:ext cx="8148781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Родители должны помнить, что умеренная строгость, справедливость в оценке действий своего малыша, требовательность не только не причиняет ему вреда, но и принесут пользу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3763" y="2420888"/>
            <a:ext cx="8208912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каждом ребенке, впрочем, как и во взрослом человеке живет потребность в подтверждении собственной значимости. И задача родителей и близких научить ребенка использовать ощущение своего превосходства во благо, а не во зло.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2882" y="4293096"/>
            <a:ext cx="8208912" cy="21544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Если Вы хотите, чтобы ваш малыш вырос добрым и сострадающим другим людям человеком, купите ему какое-нибудь животное. Заботясь о питомце, ребенок поймет, что есть существа, которые нуждаются в его заботе, доброте и внимании. Читайте ребенку народные сказки, в которых добро всегда побеждает зло, а сильные всегда помогают слабым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4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996952"/>
            <a:ext cx="6400800" cy="1473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93096"/>
            <a:ext cx="7772400" cy="2211338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55576" y="332656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63200"/>
            <a:ext cx="8208912" cy="21544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ребенком нужно поговорить на тему о детях, которые страдают какими-либо физическими недостатками. Нужно объяснить ребенку, что такие дети ни в коем случае не могут быть предметом насмешек и травли. Наоборот, таким детям следует помогать и давать им возможность участвовать в играх наравне со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всеми.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7271" y="2780928"/>
            <a:ext cx="8208912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Если Вы хотите, чтобы в будущем Ваши дети заботились 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Вас,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приучайте их к выполнению домашних забот с раннего возраста. Это тоже своего рода проявление заботы со стороны ребенка о своих близких. Приученный с детства помогать своим близким ребенок сохранит эту привычку на всю жизнь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7271" y="4941168"/>
            <a:ext cx="8208912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	С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раннего детства необходимо учить детей делиться с товарищами игрушками, а когда им дарят сладости, приучать их угощать всех членов семьи, товарищей.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13072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996952"/>
            <a:ext cx="6400800" cy="1473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93096"/>
            <a:ext cx="7772400" cy="2211338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55576" y="332656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9757" y="917198"/>
            <a:ext cx="8208912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Нужно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учить детей делать приятное людям. В семье должна быть создана атмосфера взаимного внимания и заботы друг о друге.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2691" y="2708920"/>
            <a:ext cx="8208912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Если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квартире есть одинокие пожилые люди, нужно учить детей проявлять внимание к ним, помогать им делать что-то по дому.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2691" y="4365104"/>
            <a:ext cx="8208912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Родители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служат непререкаемым авторитетом, эталоном, образцом для подражания. Ребенок, как губка впитывает манеру общения и поведения родителей и бессознательно копирует его.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316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996952"/>
            <a:ext cx="6400800" cy="1473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93096"/>
            <a:ext cx="7772400" cy="2211338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55576" y="332656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57158" y="142852"/>
            <a:ext cx="8568371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  </a:t>
            </a:r>
            <a:r>
              <a:rPr kumimoji="0" lang="ru-RU" altLang="zh-CN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Памятка </a:t>
            </a:r>
            <a:r>
              <a:rPr kumimoji="0" lang="ru-RU" altLang="zh-CN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для родителей</a:t>
            </a:r>
            <a:endParaRPr kumimoji="0" lang="ru-RU" altLang="zh-CN" sz="24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zh-CN" sz="200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altLang="zh-CN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Чаще </a:t>
            </a:r>
            <a:r>
              <a:rPr kumimoji="0" lang="ru-RU" altLang="zh-CN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показывайте детям, как вы их любите, не скрывайте этого.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altLang="zh-CN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Не </a:t>
            </a:r>
            <a:r>
              <a:rPr kumimoji="0" lang="ru-RU" altLang="zh-CN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бойтесь попросить совета у вашего ребёнка – это только сблизит вас.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altLang="zh-CN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Старайтесь</a:t>
            </a:r>
            <a:r>
              <a:rPr kumimoji="0" lang="ru-RU" altLang="zh-CN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чтобы друзья вашего ребёнка обязательно бывали в вашем доме – </a:t>
            </a:r>
            <a:r>
              <a:rPr kumimoji="0" lang="ru-RU" altLang="zh-CN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вы </a:t>
            </a:r>
            <a:r>
              <a:rPr kumimoji="0" lang="ru-RU" altLang="zh-CN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должны их хорошо знать.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altLang="zh-CN" sz="2000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Обсуждайте </a:t>
            </a:r>
            <a:r>
              <a:rPr kumimoji="0" lang="ru-RU" altLang="zh-CN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возникшую проблему спокойно, без крика и раздражения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тогда ваш ребёнок ничего не будет от вас скрывать.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altLang="zh-CN" sz="2000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Будьте </a:t>
            </a:r>
            <a:r>
              <a:rPr kumimoji="0" lang="ru-RU" altLang="zh-CN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примером для ребёнка, ведь как сейчас вы относитесь к нему,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так </a:t>
            </a:r>
            <a:r>
              <a:rPr kumimoji="0" lang="ru-RU" altLang="zh-CN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 к вам будут относиться в старости.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altLang="zh-CN" sz="2000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Помните</a:t>
            </a:r>
            <a:r>
              <a:rPr kumimoji="0" lang="ru-RU" altLang="zh-CN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что ребёнок – гость в вашем </a:t>
            </a:r>
            <a:r>
              <a:rPr kumimoji="0" lang="ru-RU" altLang="zh-CN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доме,</a:t>
            </a:r>
            <a:r>
              <a:rPr kumimoji="0" lang="ru-RU" altLang="zh-CN" sz="2000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который </a:t>
            </a:r>
            <a:r>
              <a:rPr kumimoji="0" lang="ru-RU" altLang="zh-CN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со временем покинет родное гнездо, и воспитать его надо </a:t>
            </a:r>
            <a:r>
              <a:rPr kumimoji="0" lang="ru-RU" altLang="zh-CN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так,</a:t>
            </a:r>
            <a:r>
              <a:rPr kumimoji="0" lang="ru-RU" altLang="zh-CN" sz="2000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чтобы </a:t>
            </a:r>
            <a:r>
              <a:rPr kumimoji="0" lang="ru-RU" altLang="zh-CN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он никогда не забывал свою семью и тепло родного дома. </a:t>
            </a:r>
            <a:endParaRPr kumimoji="0" lang="ru-RU" altLang="zh-CN" sz="200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 descr="https://flytothesky.ru/wp-content/uploads/2017/07/8876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714884"/>
            <a:ext cx="2517430" cy="1677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6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996952"/>
            <a:ext cx="6400800" cy="1473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93096"/>
            <a:ext cx="7772400" cy="2211338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55576" y="332656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СЧАСТЬЕ В НАШИХ РУКАХ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714356"/>
            <a:ext cx="7272808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140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55576" y="332656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42910" y="2000240"/>
            <a:ext cx="80010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ru-RU" sz="40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0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детский сад №11 «Зёрнышки»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5952" y="3068797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2365940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257" y="1347615"/>
            <a:ext cx="8272816" cy="2475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516216" y="5589240"/>
            <a:ext cx="247552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357166"/>
            <a:ext cx="864399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Сегодня мы поговорим о том, какую роль в воспитании ребенка играют родители, об одном из человеческих качеств – нравственности, и остановимся подробно на воспитании доброты.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Хочу начать стихотворением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Семья – это счастье, любовь и удача,</a:t>
            </a:r>
            <a:endParaRPr kumimoji="0" lang="ru-RU" altLang="zh-CN" sz="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Семья – это летом поездки на дачу.</a:t>
            </a:r>
            <a:endParaRPr kumimoji="0" lang="ru-RU" altLang="zh-CN" sz="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Семья – праздник, семейные даты,</a:t>
            </a:r>
            <a:endParaRPr kumimoji="0" lang="ru-RU" altLang="zh-CN" sz="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Подарки, покупки, приятные траты.</a:t>
            </a:r>
            <a:endParaRPr kumimoji="0" lang="ru-RU" altLang="zh-CN" sz="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Рождение детей, первый шаг, первый лепет,</a:t>
            </a:r>
            <a:endParaRPr kumimoji="0" lang="ru-RU" altLang="zh-CN" sz="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Мечты о хорошем, волнение, трепет.</a:t>
            </a:r>
            <a:endParaRPr kumimoji="0" lang="ru-RU" altLang="zh-CN" sz="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Семья – это труд, друг о друге забота,</a:t>
            </a:r>
            <a:endParaRPr kumimoji="0" lang="ru-RU" altLang="zh-CN" sz="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Семья – это много семейной работы.</a:t>
            </a:r>
            <a:endParaRPr kumimoji="0" lang="ru-RU" altLang="zh-CN" sz="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Семья – это важно!</a:t>
            </a:r>
            <a:endParaRPr kumimoji="0" lang="ru-RU" altLang="zh-CN" sz="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Семья – это сложно!</a:t>
            </a:r>
            <a:endParaRPr kumimoji="0" lang="ru-RU" altLang="zh-CN" sz="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Но счастливо жить одному невозможно!</a:t>
            </a:r>
            <a:endParaRPr kumimoji="0" lang="ru-RU" altLang="zh-CN" sz="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Всегда будьте вместе, любовь берегите,</a:t>
            </a:r>
            <a:endParaRPr kumimoji="0" lang="ru-RU" altLang="zh-CN" sz="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Обиды и ссоры подальше гоните,</a:t>
            </a:r>
            <a:endParaRPr kumimoji="0" lang="ru-RU" altLang="zh-CN" sz="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Хотим, чтоб про вас говорили друзья:</a:t>
            </a:r>
            <a:endParaRPr kumimoji="0" lang="ru-RU" altLang="zh-CN" sz="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“Какая хорошая это семья!”</a:t>
            </a:r>
            <a:endParaRPr kumimoji="0" lang="ru-RU" altLang="zh-CN" sz="1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http://lebddt.lebouo.ru/wp-content/uploads/2016/05/16273042-Family-theme-image-2-Stock-Vector-family-cartoon-grandpare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500570"/>
            <a:ext cx="3286148" cy="20146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00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детский сад №11 «Зёрнышки»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335" y="-309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5952" y="3068797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2365940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3528" y="3789040"/>
            <a:ext cx="8272816" cy="2475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516216" y="5589240"/>
            <a:ext cx="247552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357166"/>
            <a:ext cx="828680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Добрые семейные традиции являются источником стабильности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гуманности в обществе. 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35718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Сухомлинский говорил: «Если ребенка учат добру, в результате будет добро, учат злу – в результате будет зло, ибо ребенок не рождается готовым человеком, человеком его надо сделать».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900igr.net/datai/doshkolnoe-obrazovanie/Semejnoe-vospitanie-v-DOU/0002-005-Vospitanie-u-detej-ljubvi-k-svoej-se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143248"/>
            <a:ext cx="3416154" cy="3247644"/>
          </a:xfrm>
          <a:prstGeom prst="rect">
            <a:avLst/>
          </a:prstGeom>
          <a:noFill/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28596" y="1071546"/>
            <a:ext cx="8429684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Издавна  считалось, что мужчина — оплот семьи, защитник, тот, кто решает проблемы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енщина в семье — хранительница домашнего очага, занимается ведением  домашнего хозяйства и  воспитанием детей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одители обязаны заботиться о воспитании детей, а дети должны уважать своих родителей.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0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детский сад №11 «Зёрнышки»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335" y="-309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5952" y="3068797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2365940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3528" y="3789040"/>
            <a:ext cx="8272816" cy="2475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516216" y="5589240"/>
            <a:ext cx="247552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357166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Какими качествами должна обладать женщина (мать)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2786058"/>
            <a:ext cx="8286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Какими качествами должна обладать мужчина (отец)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Отец должен обладать следующими качествами: любовь, ответственность, забота, последовательность в своих действиях, категоричность, умение общаться и доводить начатое дело до конца.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Самое важное, что отец может дать своим детям, - это по-настоящему, мудро, зрело, преданно и исключительно всю жизнь любить их мать.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57158" y="857232"/>
            <a:ext cx="8429684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Мать – это любовь, самоотверженность, щедрость ума и сердца. Мать должна быть любящей, очень внимательной, мудрой, веселой, доброй.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Иногда баловать и поощрять, а иногда и наказывать, если есть на то при чины. Воспитывать ребенка – большое искусство, и никто, кроме женщины, не сделает этого лучше. </a:t>
            </a:r>
          </a:p>
          <a:p>
            <a:endParaRPr lang="ru-RU" dirty="0" smtClean="0"/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s://4.bp.blogspot.com/-2YdUou_rHag/WCG_LGC0wYI/AAAAAAAAON8/GqHDmtiEQpMV-AispUUs0QLf8aje_cg9gCLcB/s1600/%25D0%2592%25D0%25B7%25D1%2580%25D0%25BE%25D1%2581%25D0%25BB%25D1%258B%25D0%25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572008"/>
            <a:ext cx="1449401" cy="2071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00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детский сад №11 «Зёрнышки»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5952" y="3068797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2365940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257" y="1347615"/>
            <a:ext cx="8272816" cy="2475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516216" y="5589240"/>
            <a:ext cx="247552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285729"/>
            <a:ext cx="857256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«Кирпичики»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Семья - это ячейка общества, но если рассмотреть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поближе, то сама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себе семья- это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дом,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который состоит тоже из множества ячеек, кирпичиков, которые в свою очередь помогают в воспитании  ребенка. Давайте заложим  фундамент  для   дома  нашей  крепкой  и дружной  семьи, который  будет  содержать правила   взаимодействия детей и родителей, которые  необходимо  выполнять  для  того, чтобы  вырастить   будущих заботливых мам  и хороших  отцов. Выберите то, что считаете необходимым: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Воспитывать детей своим положительным  примером.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Приобщать  мальчиков  к  спорту, давать установку на  развитие  силы  и ловкости.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Приобщать девочек  к  красоте, прививать умение  следить  за  своим  внешним  видом.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 сравнивать  с  другими  детьми.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Быть строгим, но справедливым родителем.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Избегать крайностей  в  любви.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Привлекать детей  к  посильной совместной деятельности: девочек – на  кухне и  рукоделию, мальчиков -  к  мужской  работе.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Разговаривать о совместных   делах, обсуждать планы на сегодняшний  день.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Единство предъявлений  требований  со  стороны  отца  и матери.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Потакать  детям во всех их  желаниях.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Использовать  в качестве  методов  воспитания  разговор  на повышенных  тонах   и  физическое наказание.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Опекать  детей, делать многое  за них.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 один из родителей не прав, другой  может  тут же  поставить его на  место при ребёнке.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0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детский сад №11 «Зёрнышки»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5952" y="3068797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2365940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257" y="1347615"/>
            <a:ext cx="8272816" cy="2475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516216" y="5589240"/>
            <a:ext cx="247552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285729"/>
            <a:ext cx="8786874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нравственные качества присуще человеку</a:t>
            </a:r>
            <a:endParaRPr kumimoji="0" lang="ru-RU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Честность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Отзывчивость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Щедрость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Дружелюбие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эти качества мы хотим видеть в наших детях, но не всегда получаем желаемые результаты. В одних и тех же случаях наши дети ведут себя по-разному. Одни заботливы, чутки, готовы прийти на помощь другу, успокоить его, пожалеть. Другие равнодушны, эгоистичны. Таких детей трогает лишь то, что касается их лично. Третьи агрессивны, могут ударить, отнять игрушку.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4143380"/>
            <a:ext cx="8572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Раннее обучение детей в дошкольных учреждениях позволяет подготовить их к школе, развивая у них в первую очередь познавательные процессы. Однако нравственным качествам из-за недостатка времени у родителей уделяется мало внимания. В результате дети ссорятся, обижаются, конфликтуют со сверстниками и взрослыми в детском саду, в семье, а затем в школе.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так происходит?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понять это, предлагаем вам прочитать одну древнюю притчу…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7200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детский сад №11 «Зёрнышки»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5952" y="3068797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2365940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257" y="1347615"/>
            <a:ext cx="8272816" cy="2475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516216" y="5589240"/>
            <a:ext cx="247552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57166"/>
            <a:ext cx="87154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Притча 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нравственности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 учитель повелел своему ученику: «Вырви это дерево из земли!» и указал на молодое, но глубоко пустившее корни дерево. Исполняя послушание учителю, ученик приступил к делу, но не смог пошатнуть дерево и сказал: «Ты приказал мне сделать невозможное!». И тогда учитель указал на другое, совсем еще молодое деревце, которое ученик без усилий тотчас же вырвал с корнем. Ничего не мог поделать ученик с деревом, которое уже укоренилось, но без особых усилий совладал с молодым.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эту повесть применить к воспитанию, то смысл такой: бессильны родители над взрослыми детьми, если не начинали воспитание с малых лет. К чему привык человек с малых лет, то он и будет делать до старости. Поэтому Вы, родители, и в маленьком ребенке не должны пропускать без внимания никаких проявлений зла, и самое малое дитя уже имеет свои недостатки, сначала бессознательные, после сознательные.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00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детский сад №11 «Зёрнышки»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5952" y="3068797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5786" y="2285992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257" y="1347615"/>
            <a:ext cx="8272816" cy="2475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516216" y="5589240"/>
            <a:ext cx="247552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57166"/>
            <a:ext cx="871543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такое доброта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«Доброта- это солнце, которое согревает душу человека. Все хорошее в природе - от солнца, а все лучшее в жизни - от человека».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М. Пришвин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это выяснить. Мы предлагаем Вам поиграть в игру «Закончи предложение»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«Закончи предложение»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8596" y="3071810"/>
            <a:ext cx="80724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Если мой друг заболел, я 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Мой друг просит одолжить денег, и я 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Когда мне нужна помощь, я 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Если обижают человека, то я 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0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детский сад №11 «Зёрнышки»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42910" y="3429000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5786" y="2285992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257" y="1347615"/>
            <a:ext cx="8272816" cy="2475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516216" y="5589240"/>
            <a:ext cx="247552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57166"/>
            <a:ext cx="87154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Доброта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художественной литературе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Л.Н. Толстой «Лгун»</a:t>
            </a:r>
          </a:p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О. Григорьева «Весенняя поездка», «Кусочек хлеба»</a:t>
            </a:r>
          </a:p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Маршак «Двенадцать месяцев»</a:t>
            </a:r>
          </a:p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Амонашвили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«Хлеб»</a:t>
            </a:r>
          </a:p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Аксаков «Аленький цветочек»</a:t>
            </a:r>
          </a:p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К. Ушинский «Дедушка»</a:t>
            </a:r>
          </a:p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Сухомлинский «А сердце тебе ничего не приказало»</a:t>
            </a:r>
          </a:p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И. Тургенев «Воробей».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8596" y="5786454"/>
            <a:ext cx="8072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s://4.bp.blogspot.com/-2YdUou_rHag/WCG_LGC0wYI/AAAAAAAAON8/GqHDmtiEQpMV-AispUUs0QLf8aje_cg9gCLcB/s1600/%25D0%2592%25D0%25B7%25D1%2580%25D0%25BE%25D1%2581%25D0%25BB%25D1%258B%25D0%25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500438"/>
            <a:ext cx="2085382" cy="2980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00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1266</Words>
  <Application>Microsoft Office PowerPoint</Application>
  <PresentationFormat>Экран (4:3)</PresentationFormat>
  <Paragraphs>203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Муниципальное дошкольное образовательное учреждение детский сад №11 «Зёрнышки»</vt:lpstr>
      <vt:lpstr>Муниципальное дошкольное образовательное учреждение детский сад №11 «Зёрнышки»</vt:lpstr>
      <vt:lpstr>Муниципальное дошкольное образовательное учреждение детский сад №11 «Зёрнышки»</vt:lpstr>
      <vt:lpstr>Муниципальное дошкольное образовательное учреждение детский сад №11 «Зёрнышки»</vt:lpstr>
      <vt:lpstr>Муниципальное дошкольное образовательное учреждение детский сад №11 «Зёрнышки»</vt:lpstr>
      <vt:lpstr>Муниципальное дошкольное образовательное учреждение детский сад №11 «Зёрнышки»</vt:lpstr>
      <vt:lpstr>Муниципальное дошкольное образовательное учреждение детский сад №11 «Зёрнышки»</vt:lpstr>
      <vt:lpstr>Муниципальное дошкольное образовательное учреждение детский сад №11 «Зёрнышки»</vt:lpstr>
      <vt:lpstr>Муниципальное дошкольное образовательное учреждение детский сад №11 «Зёрнышки»</vt:lpstr>
      <vt:lpstr>Муниципальное дошкольное образовательное учреждение детский сад №11 «Зёрнышки»</vt:lpstr>
      <vt:lpstr>     </vt:lpstr>
      <vt:lpstr>Муниципальное дошкольное образовательное учреждение детский сад №11 «Зёрнышки»</vt:lpstr>
      <vt:lpstr>     </vt:lpstr>
      <vt:lpstr>     </vt:lpstr>
      <vt:lpstr>     </vt:lpstr>
      <vt:lpstr>    </vt:lpstr>
      <vt:lpstr>    </vt:lpstr>
      <vt:lpstr>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детский сад комбинированного вида «Рябинушка»</dc:title>
  <dc:creator>МАМА</dc:creator>
  <cp:lastModifiedBy>пк</cp:lastModifiedBy>
  <cp:revision>49</cp:revision>
  <dcterms:created xsi:type="dcterms:W3CDTF">2014-10-12T14:53:32Z</dcterms:created>
  <dcterms:modified xsi:type="dcterms:W3CDTF">2021-11-23T10:24:45Z</dcterms:modified>
</cp:coreProperties>
</file>