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1" r:id="rId7"/>
    <p:sldId id="262" r:id="rId8"/>
    <p:sldId id="263" r:id="rId9"/>
    <p:sldId id="265" r:id="rId10"/>
    <p:sldId id="267" r:id="rId1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111" d="100"/>
          <a:sy n="111" d="100"/>
        </p:scale>
        <p:origin x="638" y="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9F68-7910-4003-BAEE-55FC7B7A6AE1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2B38-642F-45A8-912F-3EBC3523CC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9F68-7910-4003-BAEE-55FC7B7A6AE1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2B38-642F-45A8-912F-3EBC3523CC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9F68-7910-4003-BAEE-55FC7B7A6AE1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2B38-642F-45A8-912F-3EBC3523CC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9F68-7910-4003-BAEE-55FC7B7A6AE1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2B38-642F-45A8-912F-3EBC3523CC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9F68-7910-4003-BAEE-55FC7B7A6AE1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2B38-642F-45A8-912F-3EBC3523CC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9F68-7910-4003-BAEE-55FC7B7A6AE1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2B38-642F-45A8-912F-3EBC3523CC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9F68-7910-4003-BAEE-55FC7B7A6AE1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2B38-642F-45A8-912F-3EBC3523CC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9F68-7910-4003-BAEE-55FC7B7A6AE1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2B38-642F-45A8-912F-3EBC3523CC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9F68-7910-4003-BAEE-55FC7B7A6AE1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2B38-642F-45A8-912F-3EBC3523CC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9F68-7910-4003-BAEE-55FC7B7A6AE1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2B38-642F-45A8-912F-3EBC3523CC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9F68-7910-4003-BAEE-55FC7B7A6AE1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2B38-642F-45A8-912F-3EBC3523CC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59F68-7910-4003-BAEE-55FC7B7A6AE1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D2B38-642F-45A8-912F-3EBC3523CC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firo.ranepa.ru/obrazovanie/fgos/95-partsialnye-obrazovatelnye-programmy/496-cvetniye-ladoshk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7494"/>
            <a:ext cx="7772400" cy="4464495"/>
          </a:xfrm>
        </p:spPr>
        <p:txBody>
          <a:bodyPr>
            <a:normAutofit fontScale="90000"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 «Детский сад № 75»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Обзор парциальной программы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: Цветные ладошки</a:t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Автор: Лыкова Ирина Александровна</a:t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Возраст: 2-7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Подготовили :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Мяконькина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Светлана Анатольевна,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           Зыкова Татьяна Николаевна</a:t>
            </a: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</a:t>
            </a:r>
          </a:p>
          <a:p>
            <a:pPr>
              <a:buNone/>
            </a:pPr>
            <a:r>
              <a:rPr lang="ru-RU" smtClean="0"/>
              <a:t>                    </a:t>
            </a:r>
            <a:r>
              <a:rPr lang="ru-RU" sz="4400" smtClean="0"/>
              <a:t>Спасибо </a:t>
            </a:r>
            <a:r>
              <a:rPr lang="ru-RU" sz="4400" dirty="0" smtClean="0"/>
              <a:t>за внимание!</a:t>
            </a:r>
            <a:endParaRPr lang="ru-RU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7494"/>
            <a:ext cx="8507288" cy="4680520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Парциальная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программа художественно-эстетического развития детей 2–7 лет «Цветные ладошки» представляет авторский вариант проектирования образовательной области «Художественно-эстетическое развитие» (изобразительная деятельность) в соответствии с ФГОС ДО. Включает научную концепцию и педагогическую модель, нацеленные на создание оптимальных условий для формирования эстетического отношения к окружающему миру и творческое развитие ребенка с учетом его индивидуальности. Определяет целевые ориентиры, базисные задачи, содержание изобразительной деятельности, критерии педагогической диагностики (мониторинга), примерные перечни произведений изобразительного и декоративно-прикладного искусства для развития художественного восприятия. Описывает целостную систему календарно-тематического планирования для каждой возрастной группы. Программа обеспечена методическими и наглядно-дидактическими пособиями.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Программа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апробирована, прошла общественную и научную экспертизу. Адресована руководителям и воспитателям дошкольных образовательных организаций, педагогам дополнительного образования, специалистам системы повышения квалификации и профессиональной переподготовки работников образования, студентам педагогических вузов и колледжей. Будет полезна для работы в малокомплектных, частных и семейных детских садах.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99542"/>
            <a:ext cx="8507288" cy="4248472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Концепция авторской Программы художественно-эстетического развития детей 2-7 лет «Цветные ладошки» (формирование эстетического отношения к окружающему миру)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Ведущая позиция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изобразительное искусство – процесс и результат, посредством которого ребенок познает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окр.мир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себя в нем.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 занятий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воспитание у детей эстетической культуры, в целях формирования эстетического отношения к миру и творческой самореализации.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Раскрыть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природу изобразительного искусства как результат творческой деятельности человека.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Формировать эстетическое отношение к изобразительному искусству как отражению жизни во всем ее многообразии, к окружающей действительности в целом и к самому себе как части мироздания.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Развивать эстетическое восприятие как эмоционально-интеллектуальный процесс «эстетического переживания пережитого».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Знакомить с деятельностью художника (и народного мастера) на всех его уровнях: восприятие–исполни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творчество.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Формировать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многоаспектный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опыт художественной деятельности на основе освоения «языка искусства» и общей ручной умелости.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Принципиальные положения: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Изобразительная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деятельность предстает перед детьми как искусство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 Центральными становятся проблемы как способ постижения ребенком мира и своего бытия в этом мире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 Проблемное поле культуры персонифицируется в образе человека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4. Проектирование инвариантного содержания изобразительной деятельности</a:t>
            </a:r>
          </a:p>
          <a:p>
            <a:pPr lvl="1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трансформируемость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материала</a:t>
            </a:r>
          </a:p>
          <a:p>
            <a:pPr lvl="1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знание – процесс выведения информации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Модель эстетического отношения к миру: эстетическое переживание; активное освоение; специфические художественные и творческие способности(восприятие, исполнительство, творчество)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Научная новизна программы состоит в том, что актуальная проблема формирования у дошкольников эстетического отношения к действительности впервые разработана в связи с генезисом изобразительной деятельности, направленной на интеграцию и гармонизацию отношений с миром в процессе личностного роста ребенка-дошкольника.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широкой практике работы дошкольных учреждений России и ближнего зарубежья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Прошла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4 этапа апробации с 1991 года и по 2019 год.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35696" y="195486"/>
            <a:ext cx="4752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27534"/>
          </a:xfrm>
        </p:spPr>
        <p:txBody>
          <a:bodyPr>
            <a:normAutofit fontScale="90000"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ТЕОРЕТИЧЕСКИЕ ОСНОВЫ ПАРЦИАЛЬНОЙ ПРОГРАММЫ «ЦВЕТНЫЕ ЛАДОШКИ»: ФОРМИРОВАНИЕ ЭСТЕТИЧЕСКОГО ОТНОШЕНИЯ К ОКРУЖАЮЩЕМУ МИРУ В ИЗОБРАЗИТЕЛЬНОЙ ДЕЯТЕЛЬНОСТИ» 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7534"/>
            <a:ext cx="8229600" cy="4248472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основе программы лежит триединая составляющая: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Интеграция.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Педагогическая стратегия - взаимосвязь познавательной и продуктивной деятельности детей,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полихудожественный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подход.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Системность.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Единое творческое пространство - система развивающих занятий по рисованию, лепке, аппликации, художественному труду.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Инновации.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Полное обеспечение педагогической технологии современными пособиями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методическими, дидактическими, практическими.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Педагогическая стратегия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формирования эстетического отношения к миру в условиях амплификации изобразительной деятельности детей 2-7 лет</a:t>
            </a:r>
          </a:p>
          <a:p>
            <a:pPr marL="571500" indent="-571500">
              <a:buAutoNum type="romanU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эстетическое отношение к окружающему миру, формируемое в дошкольном детстве как универсальный способ гармонизации и личностного самоосуществления в процессе создания эстетической картины мира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Развитие эстетического восприятия художественных образов (в произведениях искусства) и предметов (явлений) окружающего мира как эстетических объектов.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создание условий для свободного экспериментирования с художественными материалами и инструментами.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Ознакомление с универсальным «языком» искусства - средствами художественно-образной выразительности.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Амплификация (обогащение) индивидуального художественно-эстетического опыта (эстетической апперцепции): «осмысленное чтение»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распредмечивание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опредмечивание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художественно-эстетических объектов с помощью воображения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эмпатии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(носителем и выразителем эстетического выступает цельный художественный образ как универсальная категория); интерпретация художественного образа и содержания, заключённого в художественную форму.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художественно-творческих способностей в продуктивных видах детской деятельности.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Воспитание художественного вкуса и чувства гармонии.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условий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многоаспектной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увлекательной активности детей в художественно-эстетическом освоении окружающего мира.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эстетической картины мира и основных элементов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«я -концепции-творца».</a:t>
            </a:r>
          </a:p>
          <a:p>
            <a:pPr marL="571500" indent="-57150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5486"/>
            <a:ext cx="8229600" cy="468052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II. Область применения: изобразительная деятельность детей 2–7 лет, направленная на практическое освоение, творческое осмысление, самостоятельное создание индивидуальной картины мира доступными изобразительно-выразительными средствами и располагающая высоким потенциалом для формирования эстетического отношения к действительности.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III. Вектор развития: амплификация содержания изобразительной деятельности и эстетического развития дошкольников, связанная с выявлением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амлификаторов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развития и разработкой путей обновления содержания художественного образования как проблемного поля общечеловеческой культуры (в соответствии со структурой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социокультурного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опыта)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IV. Основная педагогическая линия: проектирование инвариантного содержания художественного образования дошкольников в условиях интеграции изобразительной и познавательной деятельности, формирующей опыт взаимообратного перевода информации с языка элементарных научных понятий на язык художественных образов и получения тем самым идеального знания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внеконтекстного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осмысленного и пережитого.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V. Система основных положений, реализующих научную стратегию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культуросообразном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образовательном пространстве, включает следующие принципы: </a:t>
            </a:r>
          </a:p>
          <a:p>
            <a:pPr lvl="1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культуросообразности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1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природосообразности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семиотической неоднородности, </a:t>
            </a: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развивающего характера художественного образования, </a:t>
            </a: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приоритета предметного содержания по отношению к методам и технологиям. </a:t>
            </a: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 гуманистической направленности воспитания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VI. Психолого-педагогические и культурные ресурсы (условия):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эстетизация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образовательного пространства;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проблематизация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содержания изобразительной деятельности; взаимосвязь организованных занятий с экспериментированием и самостоятельным творчеством; общение с «живым искусством» (Б.П. Юсов);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полихудожественный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подход; интеграция изобразительного искусства с другими видами детской деятельности (игра, конструирование, литература, музыка, театр); опыт сотворчества (с педагогом, другими детьми, художником).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109152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ПРОЕКТИРОВАНИЕ СОДЕРЖАНИЯ ИЗОБРАЗИТЕЛЬНОЙ ДЕЯТЕЛЬНОСТИ НА ОСНОВЕ КАЛЕНДАРНО-ТЕМАТИЧЕСКОГО ПЛАНИРОВАНИЯ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каждой возрастной группы (ранний возраст, вторая младшая группа, средняя группа, старшая группа, подготовительная группа) прописаны задачи и содержание образовательной работы, общие педагогические рекомендации педагогическая диагностика для данного возраста, планирование занятий на год, а также примерный перечень произведений для восприятия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651391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МАТЕРИАЛЬНО-ТЕХНИЧЕСКИЕ УСЛОВИЯ РЕАЛИЗАЦИИ ПРОГРАММЫ «ЦВЕТНЫЕ ЛАДОШКИ» В ДОШКОЛЬНОЙ ОБРАЗОВАТЕЛЬНОЙ ОРГАНИЗАЦИИ 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83"/>
            <a:ext cx="8229600" cy="2522939"/>
          </a:xfrm>
        </p:spPr>
        <p:txBody>
          <a:bodyPr>
            <a:normAutofit/>
          </a:bodyPr>
          <a:lstStyle/>
          <a:p>
            <a:pPr lvl="1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ПЕРЕЧЕНЬ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РЕКОМЕНДУЕМЫХ ПОСОБИЙ ДЛЯ РЕАЛИЗАЦИИ ПАРЦИАЛЬНЫХ ПРОГРАММ И.А. ЛЫКОВОЙ «ЦВЕТНЫЕ ЛАДОШКИ» (ИЗОБРАЗИТЕЛЬНАЯ ДЕЯТЕЛЬНОСТЬ) «УМЕЛЫЕ РУЧКИ» (ХУДОЖЕСТВЕННЫЙ ТРУД) УМНЫЕ ПАЛЬЧИКИ (КОНСТРУИРОВАНИЕ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ПРИМЕРНЫЙ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ПЕРЕЧЕНЬ МАТЕРИАЛОВ И ОБОРУДОВАНИЯ ДЛЯ СОЗДАНИЯ РАЗВИВАЮЩЕЙ ПРЕДМЕТНО-ПРОСТРАНСТВЕННОЙ СРЕДЫ (ПРОДУКТИВНАЯ ДЕЯТЕЛЬНОСТЬ)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"/>
            <a:ext cx="8429684" cy="57148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Преимущества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00048"/>
            <a:ext cx="8715436" cy="4429156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Используются нетрадиционные методы и способы развития творчества  детей, что позволяет детям чувствовать себя раскованнее, смелее, непосредственнее, развивает воображение, дает полную свободу для самовыражения, способствует развитию координации движений, дает толчок  к полету фантазии, способствует снятию детских страхов, развивает у ребенка уверенность в своих силах, побуждает детей к творческим поискам и решениям. Во время работы дети получают эстетическое удовольствие.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Последовательность знакомства с предметами (лепка-аппликация-рисование)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программе прекрасно раскрыты задачи  по каждой возрастной группе , прописаны особенности образовательного процесса. Очень импонирует пошаговое описание занятий.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357172"/>
          <a:ext cx="8229600" cy="39237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67128"/>
                <a:gridCol w="1162472"/>
              </a:tblGrid>
              <a:tr h="467513"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Лыкова И.А. «Цветные ладошки». Парциальная программа художественно-эстетического развития детей 2–7 в изобразительной деятельности (формирование эстетического отношения к миру). – М.: ИД «Цветной мир», 2016. </a:t>
                      </a:r>
                      <a:endParaRPr lang="ru-RU" sz="11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7513"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Лыкова И.А. Методические рекомендации в вопросах и ответах к парциальной программе «Цветные ладошки» (изобразительная деятельность). – М.: Цветной мир, 2014.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350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7513"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Лыкова И.А. Изобразительная деятельность в детском саду. Вторая младшая группа. </a:t>
                      </a:r>
                      <a:r>
                        <a:rPr lang="ru-RU" sz="11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Уч.-метод</a:t>
                      </a:r>
                      <a:r>
                        <a:rPr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 пособие. – М.: Цветной мир, 2014.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7513"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Лыкова И.А. Изобразительная деятельность в детском саду. Средняя группа. </a:t>
                      </a:r>
                      <a:r>
                        <a:rPr lang="ru-RU" sz="11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.- метод. пособие. – М.: Цветной мир, 2014.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7513"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Лыкова И.А. Изобразительная деятельность в детском саду. Старшая группа. </a:t>
                      </a:r>
                      <a:r>
                        <a:rPr lang="ru-RU" sz="11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.- метод. пособие. – М.: Цветной мир, 2014.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7513"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Лыкова И.А. Изобразительная деятельность в детском саду. Подготовительная к школе группа. – М.: Цветной мир, 2014.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550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1179"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Лыкова И.А. Демонстрационный материал. Изобразительная деятельность в детском саду. Тематические папки: «Веселый цирк», «Далекий космос», «Динозаврики», «Домашний натюрморт», «Зоопарк», «Игрушки», «Кто гуляет во дворе», «Кто пасется на лугу» и др. – М.: Цветной мир, 2014.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200-300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75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Лыкова И.А. Изобразительная деятельность в детском саду. Планирование, конспекты занятий, методические рекомендации. РАННИЙ ВОЗРАСТ. Карапуз, 2009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4299942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>
                <a:hlinkClick r:id="rId2"/>
              </a:rPr>
              <a:t>https://</a:t>
            </a:r>
            <a:r>
              <a:rPr lang="ru-RU" u="sng" dirty="0" smtClean="0">
                <a:hlinkClick r:id="rId2"/>
              </a:rPr>
              <a:t>firo.ranepa.ru/obrazovanie/fgos/95-partsialnye-obrazovatelnye-programmy/496-cvetniye-ladoshki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538</TotalTime>
  <Words>1279</Words>
  <Application>Microsoft Office PowerPoint</Application>
  <PresentationFormat>Экран (16:9)</PresentationFormat>
  <Paragraphs>81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Муниципальное дошкольное образовательное учреждение «Детский сад № 75» Обзор парциальной программы: Цветные ладошки Автор: Лыкова Ирина Александровна Возраст: 2-7 лет  Подготовили : Мяконькина Светлана Анатольевна,              Зыкова Татьяна Николаевна </vt:lpstr>
      <vt:lpstr>Презентация PowerPoint</vt:lpstr>
      <vt:lpstr>Презентация PowerPoint</vt:lpstr>
      <vt:lpstr>ТЕОРЕТИЧЕСКИЕ ОСНОВЫ ПАРЦИАЛЬНОЙ ПРОГРАММЫ «ЦВЕТНЫЕ ЛАДОШКИ»: ФОРМИРОВАНИЕ ЭСТЕТИЧЕСКОГО ОТНОШЕНИЯ К ОКРУЖАЮЩЕМУ МИРУ В ИЗОБРАЗИТЕЛЬНОЙ ДЕЯТЕЛЬНОСТИ» .</vt:lpstr>
      <vt:lpstr>Презентация PowerPoint</vt:lpstr>
      <vt:lpstr>ПРОЕКТИРОВАНИЕ СОДЕРЖАНИЯ ИЗОБРАЗИТЕЛЬНОЙ ДЕЯТЕЛЬНОСТИ НА ОСНОВЕ КАЛЕНДАРНО-ТЕМАТИЧЕСКОГО ПЛАНИРОВАНИЯ</vt:lpstr>
      <vt:lpstr>МАТЕРИАЛЬНО-ТЕХНИЧЕСКИЕ УСЛОВИЯ РЕАЛИЗАЦИИ ПРОГРАММЫ «ЦВЕТНЫЕ ЛАДОШКИ» В ДОШКОЛЬНОЙ ОБРАЗОВАТЕЛЬНОЙ ОРГАНИЗАЦИИ .</vt:lpstr>
      <vt:lpstr>Преимущества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Dell</dc:creator>
  <cp:lastModifiedBy>Колесова</cp:lastModifiedBy>
  <cp:revision>49</cp:revision>
  <dcterms:created xsi:type="dcterms:W3CDTF">2022-12-15T10:57:09Z</dcterms:created>
  <dcterms:modified xsi:type="dcterms:W3CDTF">2023-10-13T10:53:49Z</dcterms:modified>
</cp:coreProperties>
</file>