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85992"/>
            <a:ext cx="7572428" cy="1285884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«Виды театрализованной  деятельности для детей младшего дошкольного возраста»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786322"/>
            <a:ext cx="6143668" cy="150019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первой квалификационной категории</a:t>
            </a:r>
          </a:p>
          <a:p>
            <a:pPr algn="r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Ардимасова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Татьяна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Павловна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Ноябрь 2024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714356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«Детский сад №75»</a:t>
            </a:r>
          </a:p>
        </p:txBody>
      </p:sp>
    </p:spTree>
    <p:extLst>
      <p:ext uri="{BB962C8B-B14F-4D97-AF65-F5344CB8AC3E}">
        <p14:creationId xmlns:p14="http://schemas.microsoft.com/office/powerpoint/2010/main" xmlns="" val="167477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492896"/>
            <a:ext cx="7459192" cy="1364732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97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563086" cy="714381"/>
          </a:xfrm>
        </p:spPr>
        <p:txBody>
          <a:bodyPr/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Младший дошкольный возраст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000109"/>
            <a:ext cx="8286807" cy="53578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У детей младшего дошкольного возраста отмечается первичное освоение режиссерской театрализованной игры через: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настольный театр игрушек;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настольный плоскостной театр;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плоскостной театра на фланелеграфе;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пальчиковый театр.</a:t>
            </a:r>
          </a:p>
          <a:p>
            <a:pPr marL="0" indent="0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В возрасте 4-5 лет ребенок осваивает разные виды настольного театра: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мягкой игрушки;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деревянный театр;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конусный театр;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театр народной игрушки;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плоскостных фигур;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театр ложек;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театр верховых кукол (без ширмы, а к концу учебного года – и с ширмой) и т.д.</a:t>
            </a:r>
          </a:p>
          <a:p>
            <a:pPr marL="0" indent="0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В старшей и подготовительной возрастных группах, детей можно знакомить с марионетками, театром «живой руки», платочный театр, люди – куклы.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425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42853"/>
            <a:ext cx="7125113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Основные направления развития театрализованной игры состоят в постепенном переходе ребенка: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071546"/>
            <a:ext cx="8501122" cy="5572164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 наблюдения театрализованной постановки взрослого к самостоятельной игровой деятельности;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индивидуальной игры и «игры рядом» к игре в группе из трех-пяти сверстников, исполняющих роли;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имитации действий фольклорных и литературных персонажей к имитации действий в сочетании с передачей основных эмоций героя и освоению роли как созданию простого «типичного» образа в игре-драматизации.</a:t>
            </a:r>
          </a:p>
          <a:p>
            <a:pPr marL="0" indent="0" algn="ctr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Задачи и содержание работы.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Прежде всего необходимо формировать интерес к театрализованным играм, складывающийся в процессе просмотра небольших кукольных спектаклей, которые показывает воспитатель, взяв за основу содержание знакомых ребенку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стихов и сказок.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дальнейшем важно стимулировать его желание включиться в спектакль, дополняя отдельные фразы в диалогах героев, устойчивые обороты зачина и концовки сказки.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Перчаточные и другие театральные куклы используются на занятиях, в повседневном общении.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От их лица взрослый благодарит и хвалит детей, здоровается и прощается.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Реализация данной задачи достигается последовательным усложнением игровых заданий и игр-драматизаций, в которые включается ребенок.</a:t>
            </a:r>
          </a:p>
          <a:p>
            <a:pPr marL="0" indent="0">
              <a:buNone/>
            </a:pPr>
            <a:endParaRPr lang="ru-RU" dirty="0" smtClean="0">
              <a:solidFill>
                <a:srgbClr val="FFFF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67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69" y="714356"/>
            <a:ext cx="5286413" cy="85725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/>
              </a:rPr>
              <a:t>Пальчиковый  театр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1" y="1916832"/>
            <a:ext cx="3926240" cy="39419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FFFF00"/>
                </a:solidFill>
                <a:latin typeface="Times New Roman"/>
              </a:rPr>
              <a:t>Это куклы, сшитые из ткани, склеенные из бумаги или связанные из шерсти и ниток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</a:rPr>
              <a:t>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/>
              </a:rPr>
              <a:t>Такой театр является 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средством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мелкой моторики детей дошкольного возраста.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214554"/>
            <a:ext cx="4629120" cy="35719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62648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7" y="285729"/>
            <a:ext cx="5072099" cy="1000132"/>
          </a:xfrm>
          <a:effectLst>
            <a:outerShdw blurRad="88900" dist="38100" dir="5400000" algn="ctr" rotWithShape="0">
              <a:srgbClr val="000000">
                <a:alpha val="65000"/>
              </a:srgbClr>
            </a:outerShdw>
            <a:softEdge rad="1270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 кукол би-ба-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endParaRPr lang="ru-RU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500174"/>
            <a:ext cx="3816424" cy="507209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«Би-Ба-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– это кукла–рукавичка, которая состоит из твердой головы, а от нее отходит платье в виде перчатки (оно приклеено к голове).  Голова имеет специальное отверстие под указательный палец, а в платье входит большой и средний пальцы, они служат для движения руками кукол.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куклы часто используют в работе логопеды, психологи и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педагоги.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ребенка была яркая, уверенная, выразительная речь, старайтесь играть с ним в куклы би-ба-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инсценируя разнообразные сюжеты. Это могут быть сказочные истории,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бытовые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ситуации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>
                <a:solidFill>
                  <a:srgbClr val="676A6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solidFill>
                <a:srgbClr val="676A6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700807"/>
            <a:ext cx="4913563" cy="360172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5943580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3" y="357167"/>
            <a:ext cx="4500593" cy="1000131"/>
          </a:xfrm>
          <a:effectLst>
            <a:outerShdw blurRad="88900" dist="38100" dir="5400000" algn="ctr" rotWithShape="0">
              <a:srgbClr val="000000">
                <a:alpha val="6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Настольный </a:t>
            </a: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</a:t>
            </a:r>
            <a:endParaRPr lang="ru-RU" sz="36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357298"/>
            <a:ext cx="4429156" cy="507209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4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Название такого вида театра говорит само за себя — игровая деятельность проводится на столе. Его особенностью является то, что декорации и персонажи должны быть небольшого размера, чтобы была возможность разместить все необходимые атрибуты игры на поверхности</a:t>
            </a:r>
            <a:r>
              <a:rPr lang="ru-RU" sz="4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fontAlgn="base">
              <a:buNone/>
            </a:pPr>
            <a:r>
              <a:rPr lang="ru-RU" sz="4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на­стольном театре представлены куклы всех объемов.</a:t>
            </a:r>
          </a:p>
          <a:p>
            <a:pPr algn="just" fontAlgn="base"/>
            <a:r>
              <a:rPr lang="ru-RU" sz="4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Плоские –  их основой служат картон, фанера, пластмасса, которые окрашиваются, тонируются, окле­иваются.</a:t>
            </a:r>
          </a:p>
          <a:p>
            <a:pPr algn="just" fontAlgn="base"/>
            <a:r>
              <a:rPr lang="ru-RU" sz="4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9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Полуобъемные</a:t>
            </a:r>
            <a:r>
              <a:rPr lang="ru-RU" sz="4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состоят из плоской основы, па которую приклеивается мягкая прокладка, а сверху бумага, ткань, готовая картинка и т.д.</a:t>
            </a:r>
          </a:p>
          <a:p>
            <a:pPr algn="just" fontAlgn="base"/>
            <a:r>
              <a:rPr lang="ru-RU" sz="4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Объемные – обычные игрушки (деревянные, пластмассовые, тканевые   — особенно мягкие и др.), игрушки из природного материала; объемные подел­ки из бумаги, поролона и др.</a:t>
            </a:r>
          </a:p>
          <a:p>
            <a:pPr marL="0" indent="0" algn="just" fontAlgn="base">
              <a:buNone/>
            </a:pPr>
            <a:r>
              <a:rPr lang="ru-RU" sz="4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Фигурки всех объемов могут быть целостными, а также состоять из основной и дополнительных час­тей: плоскостная фигурка с движущимися конечнос­тями, мягкая игрушка, сшитая из отдельных частей, -туловище, голова, руки, ноги (у животных –  лапы).</a:t>
            </a:r>
          </a:p>
          <a:p>
            <a:pPr marL="0" indent="0">
              <a:buNone/>
            </a:pPr>
            <a:endParaRPr lang="ru-R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924" y="2000240"/>
            <a:ext cx="4245133" cy="342902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5855273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3828427" cy="287132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071546"/>
            <a:ext cx="4824536" cy="361840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3920260" cy="278323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3520" y="1"/>
            <a:ext cx="2831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Теневой театр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286124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Верховые куклы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3466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500042"/>
            <a:ext cx="8358245" cy="60007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каждой возрастной группе желательно наличие уголка для театрализованных представлений, спектаклей. В них отводится место для режиссёрских игр с пальчиковым, настольным, стендовым театром, театром шариков и кубиков, костюмов, на рукавичках. В уголке располагаются:</a:t>
            </a:r>
          </a:p>
          <a:p>
            <a:pPr algn="just"/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различные виды театров: бибабо, настольный, марионеточный, театр на </a:t>
            </a:r>
            <a:r>
              <a:rPr lang="ru-RU" sz="2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фланелеграфе </a:t>
            </a: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др.;</a:t>
            </a:r>
          </a:p>
          <a:p>
            <a:pPr algn="just"/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реквизит для разыгрывания сценок и спектаклей: набор кукол, ширмы для кукольного театра, костюмы, элементы костюмов, маски;</a:t>
            </a:r>
          </a:p>
          <a:p>
            <a:pPr algn="just"/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атрибуты для различных игровых позиций: театральный реквизит, грим, декорации, стул режиссёра, сценарии, книги, образцы музыкальных произведений, места для зрителей, афиши, касса, билеты, карандаши, краски, клей, виды бумаги, природный материал.</a:t>
            </a:r>
          </a:p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8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4512501" cy="338437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0468"/>
            <a:ext cx="4468682" cy="410084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075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165</TotalTime>
  <Words>451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Winter</vt:lpstr>
      <vt:lpstr>Консультация для родителей «Виды театрализованной  деятельности для детей младшего дошкольного возраста»</vt:lpstr>
      <vt:lpstr>Младший дошкольный возраст</vt:lpstr>
      <vt:lpstr>Основные направления развития театрализованной игры состоят в постепенном переходе ребенка: </vt:lpstr>
      <vt:lpstr>Пальчиковый  театр</vt:lpstr>
      <vt:lpstr>Театр кукол би-ба-бо</vt:lpstr>
      <vt:lpstr>Настольный театр</vt:lpstr>
      <vt:lpstr>Слайд 7</vt:lpstr>
      <vt:lpstr>Слайд 8</vt:lpstr>
      <vt:lpstr>Слайд 9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театрализованной  деятельности</dc:title>
  <dc:creator>Василий</dc:creator>
  <cp:lastModifiedBy>пк</cp:lastModifiedBy>
  <cp:revision>15</cp:revision>
  <dcterms:created xsi:type="dcterms:W3CDTF">2018-12-08T15:17:44Z</dcterms:created>
  <dcterms:modified xsi:type="dcterms:W3CDTF">2024-08-15T06:38:22Z</dcterms:modified>
</cp:coreProperties>
</file>