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0" r:id="rId4"/>
    <p:sldId id="258" r:id="rId5"/>
    <p:sldId id="295" r:id="rId6"/>
    <p:sldId id="259" r:id="rId7"/>
    <p:sldId id="290" r:id="rId8"/>
    <p:sldId id="293" r:id="rId9"/>
    <p:sldId id="296" r:id="rId10"/>
    <p:sldId id="301" r:id="rId11"/>
    <p:sldId id="302" r:id="rId12"/>
    <p:sldId id="294" r:id="rId13"/>
    <p:sldId id="282" r:id="rId14"/>
    <p:sldId id="291" r:id="rId15"/>
    <p:sldId id="297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8C608-F10B-4422-BAF3-1C24F69607F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E702-0854-4391-9CBD-C226A206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702-0854-4391-9CBD-C226A20624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2895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дошкольное образовательное учреждение «Детский сад №75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Родительское собрание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«Азы воспитания»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228536"/>
            <a:ext cx="7930896" cy="30960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 воспитатель высшей категории </a:t>
            </a:r>
            <a:r>
              <a:rPr lang="ru-RU" dirty="0" err="1" smtClean="0"/>
              <a:t>Мяконькина</a:t>
            </a:r>
            <a:r>
              <a:rPr lang="ru-RU" dirty="0" smtClean="0"/>
              <a:t> Светлана Анатольевна</a:t>
            </a:r>
          </a:p>
          <a:p>
            <a:r>
              <a:rPr lang="ru-RU" dirty="0" smtClean="0"/>
              <a:t>воспитатель Зыкова Татьяна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9124606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632" y="304800"/>
            <a:ext cx="852456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295400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У детей должны  быть сформированы </a:t>
            </a:r>
          </a:p>
          <a:p>
            <a:r>
              <a:rPr lang="ru-RU" sz="4800" dirty="0" smtClean="0"/>
              <a:t>навыки культурного </a:t>
            </a:r>
            <a:r>
              <a:rPr lang="ru-RU" sz="4800" dirty="0" smtClean="0"/>
              <a:t>поведения за </a:t>
            </a:r>
            <a:r>
              <a:rPr lang="ru-RU" sz="4800" dirty="0" smtClean="0"/>
              <a:t>столом  </a:t>
            </a:r>
            <a:endParaRPr lang="ru-RU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9124642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0580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4800" y="10668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Важной задачей, приобретающей на этой возрастной ступени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значение, является формирование взаимоотношений с взрослыми и сверстниками: вежливое внимательное отношение к взрослым, умение дружно играть с детьми, защищать слабого, обиженного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 навыка убирать после игры игрушки, 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после занятий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 прибирать рабочее место.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8954805007.jpg"/>
          <p:cNvPicPr>
            <a:picLocks noChangeAspect="1"/>
          </p:cNvPicPr>
          <p:nvPr/>
        </p:nvPicPr>
        <p:blipFill>
          <a:blip r:embed="rId2" cstate="print"/>
          <a:srcRect l="833" r="16667"/>
          <a:stretch>
            <a:fillRect/>
          </a:stretch>
        </p:blipFill>
        <p:spPr>
          <a:xfrm>
            <a:off x="457200" y="586099"/>
            <a:ext cx="8077200" cy="55099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4f676e644f3c8d62e3932a430ef1912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590800"/>
            <a:ext cx="6172200" cy="3886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914401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важно заботиться и о друзьях наших меньших(птицах, животных)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64056" y="609600"/>
            <a:ext cx="72655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чего начинать воспитание культуры?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создания вежливой, терпимой, сочувственной и ласковой семейной атмосферы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личного примера взрослых, то есть вас, родителей. Именно вы авторитет для ребёнка. И именно с вас, в первую очередь, он берёт пример во всём.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600200"/>
            <a:ext cx="3581400" cy="4893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книг с ярким примером хороших манер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Общение с авторитетными для ребёнка людьми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Постоянство и настойчивость в обучении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Хорошее уважительное отношение друг к другу в семье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общества.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Круг общения.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83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Методы, которые используют родители   для привития детям навыков культурного поведения и хороших манер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1668955071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600" y="198120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52400" y="587514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Речевой этикет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76400"/>
            <a:ext cx="815340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Ребёнок усваивает родную речь так называемым «материнским способом», подражая близким, поэтому так важно, чтобы он слышал не только правильную, но и вежливую речь, соответствующую правилам речевого этикета.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85800" y="491490"/>
            <a:ext cx="782520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что писал выдающийся педагог А.С. Макаренко о роли примера взрослых,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окружающих ребёнка: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«Ваше собственное поведение - самая решающая вещь.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думайте, что вы воспитываете ребёнка только тогда, когда с ним разговариваете,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поучаете его, или приказываете ему. Вы воспитываете его в каждый момент вашей жизни, даже тогда, когда вас нет дома. Как вы разговариваете с другими людьми и говорите о других людях, как вы радуетесь или печалитесь, как вы общаетесь с друзьями и с врагами, как вы смеётесь, читаете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газеты - всё это для ребёнка имеет большое значение».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2400" y="3810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73417" y="926842"/>
            <a:ext cx="753238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просветительская работа с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родителями о главном в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воспитании детей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правилах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культурного  поведения,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которые должны быть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сформированы у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дошкольника 4-5 лет.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9600" y="1782901"/>
            <a:ext cx="7924800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избавить ребёнка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грубостей, исключить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семейного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обихода бранные,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 более нецензурные слова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81000" y="1190685"/>
            <a:ext cx="845820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пусть же хватит нам, взрослым, терпения, любви, душевных сил для того, чтобы поднять наших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высотам культуры поведения.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819400"/>
            <a:ext cx="8329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81000" y="1143000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лет создавались людьми правила поведения, этикета - цель которых была кроме нравственных качеств доброты, чуткости, сердечности, прививать чувство меры и красоты в манерах поведения, </a:t>
            </a:r>
            <a:r>
              <a:rPr lang="ru-RU" sz="36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одежде, разговоре, приёме гостей и сервировке стола - словом во всём, с чем мы входим в общество.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1085195"/>
            <a:ext cx="850044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Нравственность подростка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того, как его воспитывали в годы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детства, что заложили в его душу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рождения до 10-11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Родители для ребёнка - камертон: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они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прозвучат, так он и откликнется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609_074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304800"/>
            <a:ext cx="83312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05400" y="1190685"/>
            <a:ext cx="365760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считаться в игре с желаниями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намерениями других детей, играть вместе общими игрушками, уступать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Основные правила культурного поведения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668955120523.jpg"/>
          <p:cNvPicPr>
            <a:picLocks noChangeAspect="1"/>
          </p:cNvPicPr>
          <p:nvPr/>
        </p:nvPicPr>
        <p:blipFill>
          <a:blip r:embed="rId2" cstate="print"/>
          <a:srcRect r="12593" b="13333"/>
          <a:stretch>
            <a:fillRect/>
          </a:stretch>
        </p:blipFill>
        <p:spPr>
          <a:xfrm>
            <a:off x="228600" y="685800"/>
            <a:ext cx="4495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4114800" cy="5940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Детей </a:t>
            </a:r>
            <a:r>
              <a:rPr lang="ru-RU" sz="3200" dirty="0" smtClean="0"/>
              <a:t>нужно научить соблюдению правил культурного поведения в автобусе, в общественных местах.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 У детей должна быть воспитана привычка всегда говорить правду.</a:t>
            </a:r>
          </a:p>
          <a:p>
            <a:endParaRPr lang="ru-RU" sz="2800" dirty="0"/>
          </a:p>
        </p:txBody>
      </p:sp>
      <p:pic>
        <p:nvPicPr>
          <p:cNvPr id="3" name="Рисунок 2" descr="1668955113726.jpg"/>
          <p:cNvPicPr>
            <a:picLocks noChangeAspect="1"/>
          </p:cNvPicPr>
          <p:nvPr/>
        </p:nvPicPr>
        <p:blipFill>
          <a:blip r:embed="rId2" cstate="print"/>
          <a:srcRect l="3797" r="5063"/>
          <a:stretch>
            <a:fillRect/>
          </a:stretch>
        </p:blipFill>
        <p:spPr>
          <a:xfrm>
            <a:off x="4648200" y="457200"/>
            <a:ext cx="41148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9124577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971800"/>
            <a:ext cx="5257800" cy="3657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914400"/>
            <a:ext cx="6324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Детей надо научить </a:t>
            </a:r>
            <a:r>
              <a:rPr lang="ru-RU" sz="3200" dirty="0" smtClean="0"/>
              <a:t>участвовать </a:t>
            </a:r>
            <a:r>
              <a:rPr lang="ru-RU" sz="3200" dirty="0" smtClean="0"/>
              <a:t>в труде</a:t>
            </a:r>
            <a:r>
              <a:rPr lang="ru-RU" sz="3200" dirty="0" smtClean="0"/>
              <a:t>, в умении приготовить столы к завтраку, обеду.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f165d2beaa4cd8650d5799e2d6c08743-V.jpg"/>
          <p:cNvPicPr>
            <a:picLocks noChangeAspect="1"/>
          </p:cNvPicPr>
          <p:nvPr/>
        </p:nvPicPr>
        <p:blipFill>
          <a:blip r:embed="rId2" cstate="print"/>
          <a:srcRect t="33333" b="15556"/>
          <a:stretch>
            <a:fillRect/>
          </a:stretch>
        </p:blipFill>
        <p:spPr>
          <a:xfrm>
            <a:off x="341244" y="533400"/>
            <a:ext cx="8497956" cy="579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545</Words>
  <Application>Microsoft Office PowerPoint</Application>
  <PresentationFormat>Экран (4:3)</PresentationFormat>
  <Paragraphs>58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Муниципальное дошкольное образовательное учреждение «Детский сад №75  Родительское собрание «Азы воспитания»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«Звезда»</dc:title>
  <cp:lastModifiedBy>user</cp:lastModifiedBy>
  <cp:revision>27</cp:revision>
  <dcterms:modified xsi:type="dcterms:W3CDTF">2022-11-23T18:35:07Z</dcterms:modified>
</cp:coreProperties>
</file>