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6" r:id="rId5"/>
    <p:sldId id="267" r:id="rId6"/>
    <p:sldId id="268" r:id="rId7"/>
    <p:sldId id="269" r:id="rId8"/>
    <p:sldId id="270" r:id="rId9"/>
    <p:sldId id="272" r:id="rId10"/>
    <p:sldId id="276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6" y="-47626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305342"/>
            <a:ext cx="86409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Развитие творческих способностей детей </a:t>
            </a: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5-6 лет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86104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Подготовили воспитатели группы № 2</a:t>
            </a:r>
          </a:p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Перепелина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Надежда Владимировна</a:t>
            </a:r>
          </a:p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Османова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Мадина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Бахтияровна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7667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«Детский сад № 75»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1941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"/>
            <a:ext cx="9191626" cy="6881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210129"/>
            <a:ext cx="8496944" cy="53245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Если Вы хотите воспитать творческую личность и одновременно не забывать о психическом здоровье своих детей, то: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Будьте терпимы к странным идеям, уважайте любопытство, вопросы  и  идеи ребенка.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Старайтесь отвечать на все вопросы, даже если они кажутся дикими или «за гранью».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Помогайте ребенку ценить в себе творческую личность.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Однако его поведение не должно выходить за рамки приличного (быть недобрым, агрессивным).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Находите слова поддержки для новых творческих начинаний ребенка.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Избегайте критиковать первые опыты – как бы ни были они неудачны.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Относитесь к ним с симпатией и теплотой: ребенок стремится творить не только для себя, но и для тех, кого любит.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Один восточный мудрец сказал: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«Ребёнок – это не сосуд, который надо наполнить, а огонь, который надо зажечь».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8817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36815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Спасибо за внимание!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4" name="Picture 3" descr="C:\Users\Admin\Desktop\b6cb1883f28fe11510deb945b8b46af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f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00808"/>
            <a:ext cx="4680520" cy="31172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505216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47626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	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Понятие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творческих способностей, включает в себя несколько составляющих, на развитие которых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необходимо обратить свое пристальное внимание уже в дошкольном возрасте.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Среди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них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 Необходимость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 открытиях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 Активность;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 Умение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изобретать и открывать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 Инициативность;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 Фантазия 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креативность;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 Свобода воображения 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интуиция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 Творческое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мышление.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1480357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91626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235080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	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528" y="202146"/>
            <a:ext cx="828092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Что способствует развитию творческой активности у ребенка?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На развитие творческих способностей у ребенка положительно влияют различные виды детской деятельности: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Окружающий мир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Развивающие игры и игрушки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Рисование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Лепка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Чтение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Музыка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nstantia" pitchFamily="18" charset="0"/>
                <a:ea typeface="Times New Roman" pitchFamily="18" charset="0"/>
                <a:cs typeface="Arial" pitchFamily="34" charset="0"/>
              </a:rPr>
              <a:t>- Аппликация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1799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548680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Окружающий мир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совместное обсуждение с ребёнком, что происходит вокруг на улице, дома, в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транспорте;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рассказы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 животных 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растениях;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объяснение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элементарных процессов, происходящих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вокруг;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ответы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на все интересующие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ребенка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вопросы: почему, как, зачем и откуда.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Такие задания дают возможность проявлению необходимости в открытиях, активности, фантазии</a:t>
            </a:r>
            <a:r>
              <a:rPr lang="ru-RU" sz="2800" dirty="0"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51308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404664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onstantia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Развивающие игры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настольные развивающие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игры;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у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детей должно быть много полезных, а не развлекательных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игрушек;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они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должны соответствовать их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возрасту;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мозаики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и конструкторы — самый оптимальный вариант.</a:t>
            </a: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Данные игры способствуют развитию воображения и творческого мышления, умения применять на практике свои знания.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852734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476671"/>
            <a:ext cx="88569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Рисование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очень часто творческие способности ребёнка раскрываются в изобразительной деятельности, так что у него всегда должны быть под рукой качественные, удобные, яркие карандаши, краски,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фломастеры;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не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жалейте бумаги на это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дело;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сначала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— изучите цвета, затем — познакомьтесь с геометрическими фигурами, покажите, как создаётся рисунок, а потом просто наблюдайте за результатами.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4267572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692696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Лепка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лепка развивает мелкую моторику, творческие способности детей, к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тому  же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позволяет им проявить всю их буйную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фантазию;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вначале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пусть это будут простейшие шарики, лепёшки, колбаски,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колечки;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после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этого они начнут сами лепить более сложные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фигуры;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пластилин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должен быть ярким и мягким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07220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260648"/>
            <a:ext cx="89289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Чтение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детям нужно читать в любое время дня, а не только ночью, причём не менее получаса в сутки, как утверждают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специалисты;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книги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должны быть подобраны по возрасту 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интересам;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старайтесь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знакомить ребёнка с разными жанрами произведений: сказками, рассказами,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стихами;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разыгрывайте сценки из книг, читайте по ролям, так как творческий потенциал можно выявить и через театрализованную деятельность: обычно этот метод нравится детям любого возраста.</a:t>
            </a:r>
          </a:p>
          <a:p>
            <a:pPr marL="457200" lvl="0" indent="-457200">
              <a:buFont typeface="Wingdings" pitchFamily="2" charset="2"/>
              <a:buChar char="ü"/>
            </a:pPr>
            <a:endParaRPr lang="ru-RU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168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veselyie-rebyata-shablon-prevyu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87849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Музыка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давайте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слушать детям классическую музыку и детские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песенки;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это развивает память и образное мышление.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3074" name="Picture 2" descr="C:\Users\Admin\Desktop\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52478"/>
            <a:ext cx="4262264" cy="34074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8491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532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Windows User</cp:lastModifiedBy>
  <cp:revision>19</cp:revision>
  <dcterms:created xsi:type="dcterms:W3CDTF">2017-03-05T20:21:48Z</dcterms:created>
  <dcterms:modified xsi:type="dcterms:W3CDTF">2022-11-08T17:30:58Z</dcterms:modified>
</cp:coreProperties>
</file>