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E9A3-68CB-473B-B346-22E02C62CBAC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2CDC-DAA4-445C-9B9D-513E6B6833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E9A3-68CB-473B-B346-22E02C62CBAC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2CDC-DAA4-445C-9B9D-513E6B6833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E9A3-68CB-473B-B346-22E02C62CBAC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2CDC-DAA4-445C-9B9D-513E6B6833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E9A3-68CB-473B-B346-22E02C62CBAC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2CDC-DAA4-445C-9B9D-513E6B6833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E9A3-68CB-473B-B346-22E02C62CBAC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2CDC-DAA4-445C-9B9D-513E6B6833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E9A3-68CB-473B-B346-22E02C62CBAC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2CDC-DAA4-445C-9B9D-513E6B6833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E9A3-68CB-473B-B346-22E02C62CBAC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2CDC-DAA4-445C-9B9D-513E6B6833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E9A3-68CB-473B-B346-22E02C62CBAC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2CDC-DAA4-445C-9B9D-513E6B6833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E9A3-68CB-473B-B346-22E02C62CBAC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2CDC-DAA4-445C-9B9D-513E6B6833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E9A3-68CB-473B-B346-22E02C62CBAC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2CDC-DAA4-445C-9B9D-513E6B6833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E9A3-68CB-473B-B346-22E02C62CBAC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2CDC-DAA4-445C-9B9D-513E6B6833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BE9A3-68CB-473B-B346-22E02C62CBAC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12CDC-DAA4-445C-9B9D-513E6B6833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avatars.mds.yandex.net/i?id=66d9f88e152572ea40e42ab1681f7677f42e5e5e-4942568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Кризис 7 лет. Как быть?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22108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Подготовила: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Психолог-педагог Штейн К. Д.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908720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МДОУ «Детский сад № 75»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Г. Ярославля, ул. Салтыкова-Щедрина , 40А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7904" y="6309320"/>
            <a:ext cx="218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Ярославль, 2024 г.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66d9f88e152572ea40e42ab1681f7677f42e5e5e-4942568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3979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836712"/>
            <a:ext cx="8075240" cy="5289451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детском саду ребенок проходит путь от 1,5 до 7 лет. Выходя из детского сада ребенок сталкивается с новой для себя реальностью. В подготовительной группе детского сада уже можно заметить качественные изменения в ребенке. </a:t>
            </a:r>
          </a:p>
          <a:p>
            <a:pPr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	Какие изменение претерпевает ребенок? Как понять, что наступил кризис? Как быть родителям и воспитателям?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vatars.mds.yandex.net/i?id=66d9f88e152572ea40e42ab1681f7677f42e5e5e-4942568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38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		Кризис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семи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лет</a:t>
            </a:r>
            <a:r>
              <a:rPr lang="ru-RU" dirty="0">
                <a:latin typeface="Arial" pitchFamily="34" charset="0"/>
                <a:cs typeface="Arial" pitchFamily="34" charset="0"/>
              </a:rPr>
              <a:t> 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др.-греч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κρίσις </a:t>
            </a:r>
            <a:r>
              <a:rPr lang="ru-RU" dirty="0">
                <a:latin typeface="Arial" pitchFamily="34" charset="0"/>
                <a:cs typeface="Arial" pitchFamily="34" charset="0"/>
              </a:rPr>
              <a:t>— решение, поворотный пункт)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—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кризис</a:t>
            </a:r>
            <a:r>
              <a:rPr lang="ru-RU" dirty="0">
                <a:latin typeface="Arial" pitchFamily="34" charset="0"/>
                <a:cs typeface="Arial" pitchFamily="34" charset="0"/>
              </a:rPr>
              <a:t> в развитии ребёнка, который возникает, когда ребёнок переходит из дошкольного возраста в младший школьный возраст. </a:t>
            </a:r>
            <a:r>
              <a:rPr lang="ru-RU" dirty="0" smtClean="0"/>
              <a:t>Данный возрастной кризис наблюдается у детей 6-7 лет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длится 6-7 месяцев.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66d9f88e152572ea40e42ab1681f7677f42e5e5e-4942568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397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кризиса 7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4824536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не слушается, не выполняет просьбы, своевольничает;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хочет казаться взрослее (подражает старшим, отказывается играть с маленькими);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капризничает, становится упрямым и строптивым;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болезненно реагирует на любую критику;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воспринимает всё в негативном свете;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подвержен резкой смене настроения;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целенаправленно что-то делает и говорит (обзывается не из-за состояния детского аффекта, а осознанно причиняет боль), открыто выражает своё недовольство и протест;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обесценивает прежние идеалы: ломает любимые игрушки, говорит запретные фразы, становится жестоким и деспотичным</a:t>
            </a:r>
          </a:p>
          <a:p>
            <a:pPr algn="ctr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 должно проявляться не менее 4 пунктов)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66d9f88e152572ea40e42ab1681f7677f42e5e5e-4942568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06"/>
            <a:ext cx="9143999" cy="68397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Какие изменения и новообразования?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420888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пытается установить более тесные контакты с окружающими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059832" y="155679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теряет наивность и непосредственность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37920" y="2132856"/>
            <a:ext cx="282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осознание и обобщение собственных переживаний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3356992"/>
            <a:ext cx="2592288" cy="1224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подчинение взаимоотношений определённым правилам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4221088"/>
            <a:ext cx="2736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осознание себя в новой социальной роли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868144" y="5229200"/>
            <a:ext cx="29523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вхождение в более широкую социальную общность</a:t>
            </a:r>
            <a:endParaRPr lang="ru-RU" dirty="0"/>
          </a:p>
        </p:txBody>
      </p:sp>
      <p:pic>
        <p:nvPicPr>
          <p:cNvPr id="16388" name="Picture 4" descr="https://avatars.mds.yandex.net/i?id=71516fb08d0feb11f6780a8a88afdf7eeb48ecd8-9140040-images-thumbs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708920"/>
            <a:ext cx="2946274" cy="2327921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1835696" y="5301208"/>
            <a:ext cx="37981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желание ребёнка быть похожим на взрослых, выражающееся в подражании их действиям, манерничанье.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66d9f88e152572ea40e42ab1681f7677f42e5e5e-4942568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397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Как быть родителям и воспитателям?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Стараться уходить от требований и повышения голоса на просьбы и душевное общение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Показывать на собственном примере желаемое поведение</a:t>
            </a:r>
            <a:r>
              <a:rPr lang="en-US" dirty="0" smtClean="0"/>
              <a:t> </a:t>
            </a:r>
            <a:r>
              <a:rPr lang="ru-RU" dirty="0" smtClean="0"/>
              <a:t>ребенка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Не снижать значимость учителя или других взрослых при разговоре с ребенком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Обсуждать с ним то, что произошло в течение дня, какие эмоции он испытал, что сделал правильно, а что нет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Постепенно начать относиться как к взрослому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Не сравнивать с другими, не критиковать, а мягко указывать на ошибки</a:t>
            </a:r>
          </a:p>
          <a:p>
            <a:pPr marL="514350" indent="-514350" algn="just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266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Кризис 7 лет. Как быть?</vt:lpstr>
      <vt:lpstr>Презентация PowerPoint</vt:lpstr>
      <vt:lpstr>Презентация PowerPoint</vt:lpstr>
      <vt:lpstr>Признаки кризиса 7 лет</vt:lpstr>
      <vt:lpstr>Какие изменения и новообразования?</vt:lpstr>
      <vt:lpstr>Как быть родителям и воспитателям?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Кризис 7 лет. Как быть?</dc:title>
  <dc:creator>ПК</dc:creator>
  <cp:lastModifiedBy>Колесова</cp:lastModifiedBy>
  <cp:revision>11</cp:revision>
  <dcterms:created xsi:type="dcterms:W3CDTF">2023-12-18T09:21:48Z</dcterms:created>
  <dcterms:modified xsi:type="dcterms:W3CDTF">2024-04-04T07:31:51Z</dcterms:modified>
</cp:coreProperties>
</file>