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4E4"/>
    <a:srgbClr val="F2E0C8"/>
    <a:srgbClr val="EFC4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6F38248-45EB-4BE8-A981-6CBC865E1F28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86808" cy="35719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«Детский сад №75»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Консультация для родителей </a:t>
            </a:r>
            <a:b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Безопасность детей летом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Подготовила</a:t>
            </a:r>
            <a:b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воспитатель первой квалификационной категории</a:t>
            </a:r>
            <a:b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Ардимасова</a:t>
            </a: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Т.П.</a:t>
            </a:r>
            <a:endParaRPr lang="ru-RU" sz="18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epositphotos_406276102-stock-illustration-children-kids-sunbathe-swiming-s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286256"/>
            <a:ext cx="2554387" cy="2145730"/>
          </a:xfrm>
          <a:prstGeom prst="rect">
            <a:avLst/>
          </a:prstGeom>
        </p:spPr>
      </p:pic>
      <p:pic>
        <p:nvPicPr>
          <p:cNvPr id="6" name="Рисунок 5" descr="da76c3d576ebd927ca6403e30da36622_w720_h54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4357694"/>
            <a:ext cx="2787521" cy="2143116"/>
          </a:xfrm>
          <a:prstGeom prst="rect">
            <a:avLst/>
          </a:prstGeom>
        </p:spPr>
      </p:pic>
      <p:pic>
        <p:nvPicPr>
          <p:cNvPr id="8" name="Рисунок 7" descr="вод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43240" y="4357694"/>
            <a:ext cx="2664296" cy="2091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2828" cy="59527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Расскажите детям о том, как правильно себя вести на детской площадке, в частности, качаться на качелях. К ним нужно подходить сбоку; садиться и вставать, дождавшись полной остановки; крепко держаться при катании.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Соблюдайте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питьевой режим, чтобы не допустить обезвоживания. Давайте ребенку очищенную природную воду без газа.</a:t>
            </a:r>
          </a:p>
          <a:p>
            <a:endParaRPr lang="ru-RU" dirty="0"/>
          </a:p>
        </p:txBody>
      </p:sp>
      <p:pic>
        <p:nvPicPr>
          <p:cNvPr id="5" name="Рисунок 4" descr="качел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3500438"/>
            <a:ext cx="2571768" cy="26120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86808" cy="5100686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Важно научить и правилам пожарной безопасности в летний период. Не позволяйте разводить костры без присутствия взрослых. Поясните опасность огненной стихии в быстром распространении на соседние объекты.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Без названия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2714620"/>
            <a:ext cx="4294087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8072494" cy="537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Следование простым рекомендациям поможет обезопасить жизнь и здоровье вашего ребенка и позволит провести летние каникулы с максимальным удовольствием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2714620"/>
            <a:ext cx="3914763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7" name="TextBox 6"/>
          <p:cNvSpPr txBox="1"/>
          <p:nvPr/>
        </p:nvSpPr>
        <p:spPr>
          <a:xfrm flipH="1">
            <a:off x="1000100" y="142852"/>
            <a:ext cx="6912769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latin typeface="Times New Roman" pitchFamily="18" charset="0"/>
                <a:cs typeface="Times New Roman" pitchFamily="18" charset="0"/>
              </a:rPr>
              <a:t>Теплого лета и хорошего настроения!</a:t>
            </a:r>
          </a:p>
          <a:p>
            <a:pPr algn="ctr"/>
            <a:r>
              <a:rPr lang="ru-RU" sz="3600" b="1" dirty="0" smtClean="0">
                <a:ln w="11430"/>
                <a:latin typeface="Times New Roman" pitchFamily="18" charset="0"/>
                <a:cs typeface="Times New Roman" pitchFamily="18" charset="0"/>
              </a:rPr>
              <a:t>Берегите детей!</a:t>
            </a:r>
            <a:endParaRPr lang="ru-RU" sz="3600" b="1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86808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Впереди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долгожданное тепло и каникулы, а значит, большую часть времени дети будут проводить на свежем воздухе. Чтобы отдых оставил приятные впечатления и воспоминания, а неприятности не омрачили три летних месяца, стоит заранее подумать, о каких правилах безопасности необходимо напомнить детям:</a:t>
            </a:r>
          </a:p>
          <a:p>
            <a:endParaRPr lang="ru-RU" dirty="0"/>
          </a:p>
        </p:txBody>
      </p:sp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3357562"/>
            <a:ext cx="3024336" cy="2708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429684" cy="61082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все, что привлекательно выглядит, является съедобным. 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   Лето – самое подходящее время, чтобы вместе с детьми изучить названия растений, ягод и плодов. Если у вас есть сад, постарайтесь, чтобы в нем не росло ничего ядовитого. В любом случае установите правило: ничто незнакомое в рот не брать.</a:t>
            </a:r>
          </a:p>
          <a:p>
            <a:endParaRPr lang="ru-RU" dirty="0"/>
          </a:p>
        </p:txBody>
      </p:sp>
      <p:pic>
        <p:nvPicPr>
          <p:cNvPr id="6" name="Рисунок 5" descr="shutterstock_1357148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3286124"/>
            <a:ext cx="4071966" cy="2717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00042"/>
            <a:ext cx="8319868" cy="58812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Осторожнее с насекомыми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наступлением тепла на улице появляется большое количество насекомых. Некоторые из них безвредны (бабочки, божьи коровки, кузнечики и др.), а другие представляют угрозу для ребенка (клещи, комары, мошки, пчелы и др.). Выходя из дома на прогулку, наносите на кожу малыша средства, отпугивающие насекомых. Укусов пчел, ос и шершней можно избежать, если дети не будут играть среди цветов. Помните и применяйте на практике простейшие меры предосторожности.</a:t>
            </a:r>
          </a:p>
          <a:p>
            <a:endParaRPr lang="ru-RU" dirty="0"/>
          </a:p>
        </p:txBody>
      </p:sp>
      <p:pic>
        <p:nvPicPr>
          <p:cNvPr id="6" name="Рисунок 5" descr="насекомы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4071942"/>
            <a:ext cx="2643206" cy="2346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86808" cy="59293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Защититься от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солнца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Стоит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как можно раньше познакомить ребенка с солнцезащитным кремом и объяснить, для чего и как часто им пользоваться. И нужно не забывать про головной убор и зонт для пляжных игр, а также о том, что необходимо чередовать время пребывания на солнце с играми в тени.</a:t>
            </a:r>
          </a:p>
          <a:p>
            <a:endParaRPr lang="ru-RU" dirty="0"/>
          </a:p>
        </p:txBody>
      </p:sp>
      <p:pic>
        <p:nvPicPr>
          <p:cNvPr id="5" name="Рисунок 4" descr="защититься от солн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3071810"/>
            <a:ext cx="3258721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428604"/>
            <a:ext cx="8072494" cy="600079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Купаться под присмотром взрослого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Даже если ребенок уверенно плавает или одет в специальные нарукавники, жилет и круг, обязательно будьте рядом с ним внимательным наблюдателем и не упускайте его из виду.</a:t>
            </a:r>
          </a:p>
          <a:p>
            <a:endParaRPr lang="ru-RU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857496"/>
            <a:ext cx="3910767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143932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Мыть руки перед едой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  А также овощи, фрукты и ягоды. Чтобы избежать инфекций, летом необходимо чаще напоминать детям о простых правилах гигиены, а также иметь с собой влажные салфетки на случай, если рядом не окажется воды. Также летом нужно тщательно следить за скоропортящимися продуктами и не хранить их при комнатной температуре.</a:t>
            </a:r>
          </a:p>
          <a:p>
            <a:endParaRPr lang="ru-RU" dirty="0"/>
          </a:p>
        </p:txBody>
      </p:sp>
      <p:pic>
        <p:nvPicPr>
          <p:cNvPr id="5" name="Рисунок 4" descr="мыть ру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3643314"/>
            <a:ext cx="2664296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28604"/>
            <a:ext cx="8319868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Надевать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защитное снаряжение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Покупка велосипеда, роликов или скейтборда должна сопровождаться покупкой шлема и прочей защиты от травм. А надевание такого снаряжения пусть станет обязательным правилом, неважно, одну минуту ехать до нужного места или двадцать.</a:t>
            </a:r>
          </a:p>
          <a:p>
            <a:endParaRPr lang="ru-RU" dirty="0"/>
          </a:p>
        </p:txBody>
      </p:sp>
      <p:pic>
        <p:nvPicPr>
          <p:cNvPr id="6" name="Рисунок 5" descr="снаряже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3071810"/>
            <a:ext cx="4861024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94836" cy="6000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Общие правила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летних каникулах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  К сожалению, опасности подстерегают детей не только в местах отдыха, но и на детской площадке, на дороге, в общественных местах. Однако следование рекомендациям поможет снизить риски: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Обязательно учите ребенка переходу улицы по светофору, расскажите об опасности, которую несет автомобиль.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3786190"/>
            <a:ext cx="2214578" cy="21669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143</TotalTime>
  <Words>333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    Муниципальное дошкольное образовательное учреждение «Детский сад №75»  Консультация для родителей   «Безопасность детей летом»  Подготовила воспитатель первой квалификационной категории Ардимасова Т.П.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РОДИТЕЛЕЙ     «Безопасность детей летом»</dc:title>
  <dc:creator>User</dc:creator>
  <cp:lastModifiedBy>пк</cp:lastModifiedBy>
  <cp:revision>27</cp:revision>
  <dcterms:created xsi:type="dcterms:W3CDTF">2020-05-13T12:33:46Z</dcterms:created>
  <dcterms:modified xsi:type="dcterms:W3CDTF">2024-05-12T12:11:41Z</dcterms:modified>
</cp:coreProperties>
</file>