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4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4E4"/>
    <a:srgbClr val="F2E0C8"/>
    <a:srgbClr val="EFC4A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6F38248-45EB-4BE8-A981-6CBC865E1F28}" type="datetimeFigureOut">
              <a:rPr lang="ru-RU" smtClean="0"/>
              <a:pPr/>
              <a:t>12.05.2024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4F699346-4185-4436-84F5-BEBC140952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500042"/>
            <a:ext cx="8286808" cy="35719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дошкольное образовательное учреждение «Детский сад №75»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Консультация для родителей 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Безопасность детей летом</a:t>
            </a: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Подготовила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воспитатель первой квалификационной категории</a:t>
            </a:r>
            <a:b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1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Ардимасова</a:t>
            </a:r>
            <a:r>
              <a:rPr lang="ru-RU" sz="1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Т.П.</a:t>
            </a:r>
            <a:endParaRPr lang="ru-RU" sz="1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depositphotos_406276102-stock-illustration-children-kids-sunbathe-swiming-se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596" y="4286256"/>
            <a:ext cx="2554387" cy="2145730"/>
          </a:xfrm>
          <a:prstGeom prst="rect">
            <a:avLst/>
          </a:prstGeom>
        </p:spPr>
      </p:pic>
      <p:pic>
        <p:nvPicPr>
          <p:cNvPr id="6" name="Рисунок 5" descr="da76c3d576ebd927ca6403e30da36622_w720_h540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29322" y="4357694"/>
            <a:ext cx="2787521" cy="2143116"/>
          </a:xfrm>
          <a:prstGeom prst="rect">
            <a:avLst/>
          </a:prstGeom>
        </p:spPr>
      </p:pic>
      <p:pic>
        <p:nvPicPr>
          <p:cNvPr id="8" name="Рисунок 7" descr="вода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43240" y="4357694"/>
            <a:ext cx="2664296" cy="20916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22828" cy="59527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Расскажите детям о том, как правильно себя вести на детской площадке, в частности, качаться на качелях. К ним нужно подходить сбоку; садиться и вставать, дождавшись полной остановки; крепко держаться при катании.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Соблюдайте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питьевой режим, чтобы не допустить обезвоживания. Давайте ребенку очищенную природную воду без газа.</a:t>
            </a:r>
          </a:p>
          <a:p>
            <a:endParaRPr lang="ru-RU" dirty="0"/>
          </a:p>
        </p:txBody>
      </p:sp>
      <p:pic>
        <p:nvPicPr>
          <p:cNvPr id="5" name="Рисунок 4" descr="качел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40" y="3500438"/>
            <a:ext cx="2571768" cy="26120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100686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Важно научить и правилам пожарной безопасности в летний период. Не позволяйте разводить костры без присутствия взрослых. Поясните опасность огненной стихии в быстром распространении на соседние объекты.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Без названия (4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00298" y="2714620"/>
            <a:ext cx="4294087" cy="28575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571480"/>
            <a:ext cx="8072494" cy="5377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/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Следование простым рекомендациям поможет обезопасить жизнь и здоровье вашего ребенка и позволит провести летние каникулы с максимальным удовольствием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14612" y="2714620"/>
            <a:ext cx="3914763" cy="3071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7" name="TextBox 6"/>
          <p:cNvSpPr txBox="1"/>
          <p:nvPr/>
        </p:nvSpPr>
        <p:spPr>
          <a:xfrm flipH="1">
            <a:off x="1000100" y="142852"/>
            <a:ext cx="6912769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Теплого лета и хорошего настроения!</a:t>
            </a:r>
          </a:p>
          <a:p>
            <a:pPr algn="ctr"/>
            <a:r>
              <a:rPr lang="ru-RU" sz="3600" b="1" dirty="0" smtClean="0">
                <a:ln w="11430"/>
                <a:latin typeface="Times New Roman" pitchFamily="18" charset="0"/>
                <a:cs typeface="Times New Roman" pitchFamily="18" charset="0"/>
              </a:rPr>
              <a:t>Берегите детей!</a:t>
            </a:r>
            <a:endParaRPr lang="ru-RU" sz="3600" b="1" dirty="0">
              <a:ln w="11430"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286808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Уважаемые родители!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Впереди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долгожданное тепло и каникулы, а значит, большую часть времени дети будут проводить на свежем воздухе. Чтобы отдых оставил приятные впечатления и воспоминания, а неприятности не омрачили три летних месяца, стоит заранее подумать, о каких правилах безопасности необходимо напомнить детям:</a:t>
            </a:r>
          </a:p>
          <a:p>
            <a:endParaRPr lang="ru-RU" dirty="0"/>
          </a:p>
        </p:txBody>
      </p:sp>
      <p:pic>
        <p:nvPicPr>
          <p:cNvPr id="5" name="Рисунок 4" descr="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357562"/>
            <a:ext cx="3024336" cy="2708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429684" cy="61082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все, что привлекательно выглядит, является съедобным.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   Лето – самое подходящее время, чтобы вместе с детьми изучить названия растений, ягод и плодов. Если у вас есть сад, постарайтесь, чтобы в нем не росло ничего ядовитого. В любом случае установите правило: ничто незнакомое в рот не брать.</a:t>
            </a:r>
          </a:p>
          <a:p>
            <a:endParaRPr lang="ru-RU" dirty="0"/>
          </a:p>
        </p:txBody>
      </p:sp>
      <p:pic>
        <p:nvPicPr>
          <p:cNvPr id="6" name="Рисунок 5" descr="shutterstock_13571480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86050" y="3286124"/>
            <a:ext cx="4071966" cy="27176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500042"/>
            <a:ext cx="8319868" cy="588128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Осторожнее с насекомыми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наступлением тепла на улице появляется большое количество насекомых. Некоторые из них безвредны (бабочки, божьи коровки, кузнечики и др.), а другие представляют угрозу для ребенка (клещи, комары, мошки, пчелы и др.). Выходя из дома на прогулку, наносите на кожу малыша средства, отпугивающие насекомых. Укусов пчел, ос и шершней можно избежать, если дети не будут играть среди цветов. Помните и применяйте на практике простейшие меры предосторожности.</a:t>
            </a:r>
          </a:p>
          <a:p>
            <a:endParaRPr lang="ru-RU" dirty="0"/>
          </a:p>
        </p:txBody>
      </p:sp>
      <p:pic>
        <p:nvPicPr>
          <p:cNvPr id="6" name="Рисунок 5" descr="насекомы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72198" y="4071942"/>
            <a:ext cx="2643206" cy="234683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00042"/>
            <a:ext cx="8286808" cy="592935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Защититься от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солнца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Стоит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как можно раньше познакомить ребенка с солнцезащитным кремом и объяснить, для чего и как часто им пользоваться. И нужно не забывать про головной убор и зонт для пляжных игр, а также о том, что необходимо чередовать время пребывания на солнце с играми в тени.</a:t>
            </a:r>
          </a:p>
          <a:p>
            <a:endParaRPr lang="ru-RU" dirty="0"/>
          </a:p>
        </p:txBody>
      </p:sp>
      <p:pic>
        <p:nvPicPr>
          <p:cNvPr id="5" name="Рисунок 4" descr="защититься от солнц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071810"/>
            <a:ext cx="3258721" cy="27860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428604"/>
            <a:ext cx="8072494" cy="6000792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Купаться под присмотром взрослого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Даже если ребенок уверенно плавает или одет в специальные нарукавники, жилет и круг, обязательно будьте рядом с ним внимательным наблюдателем и не упускайте его из виду.</a:t>
            </a:r>
          </a:p>
          <a:p>
            <a:endParaRPr lang="ru-RU" dirty="0"/>
          </a:p>
        </p:txBody>
      </p:sp>
      <p:pic>
        <p:nvPicPr>
          <p:cNvPr id="5" name="Рисунок 4" descr="image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43174" y="2857496"/>
            <a:ext cx="3910767" cy="25717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00042"/>
            <a:ext cx="8143932" cy="5857916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Мыть руки перед едой</a:t>
            </a: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  А также овощи, фрукты и ягоды. Чтобы избежать инфекций, летом необходимо чаще напоминать детям о простых правилах гигиены, а также иметь с собой влажные салфетки на случай, если рядом не окажется воды. Также летом нужно тщательно следить за скоропортящимися продуктами и не хранить их при комнатной температуре.</a:t>
            </a:r>
          </a:p>
          <a:p>
            <a:endParaRPr lang="ru-RU" dirty="0"/>
          </a:p>
        </p:txBody>
      </p:sp>
      <p:pic>
        <p:nvPicPr>
          <p:cNvPr id="5" name="Рисунок 4" descr="мыть руки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14678" y="3643314"/>
            <a:ext cx="2664296" cy="26642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28604"/>
            <a:ext cx="8319868" cy="60722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   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Надевать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защитное снаряжение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Покупка велосипеда, роликов или скейтборда должна сопровождаться покупкой шлема и прочей защиты от травм. А надевание такого снаряжения пусть станет обязательным правилом, неважно, одну минуту ехать до нужного места или двадцать.</a:t>
            </a:r>
          </a:p>
          <a:p>
            <a:endParaRPr lang="ru-RU" dirty="0"/>
          </a:p>
        </p:txBody>
      </p:sp>
      <p:pic>
        <p:nvPicPr>
          <p:cNvPr id="6" name="Рисунок 5" descr="снаряжение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14546" y="3071810"/>
            <a:ext cx="4861024" cy="300039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428604"/>
            <a:ext cx="8294836" cy="600079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 smtClean="0"/>
              <a:t>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Общие правила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детей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летних каникулах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    К сожалению, опасности подстерегают детей не только в местах отдыха, но и на детской площадке, на дороге, в общественных местах. Однако следование рекомендациям поможет снизить риски: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Обязательно учите ребенка переходу улицы по светофору, расскажите об опасности, которую несет автомобиль.</a:t>
            </a:r>
          </a:p>
          <a:p>
            <a:endParaRPr lang="ru-RU" dirty="0"/>
          </a:p>
        </p:txBody>
      </p:sp>
      <p:pic>
        <p:nvPicPr>
          <p:cNvPr id="4" name="Рисунок 3" descr="Без названия (2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28992" y="3786190"/>
            <a:ext cx="2214578" cy="21669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143</TotalTime>
  <Words>333</Words>
  <Application>Microsoft Office PowerPoint</Application>
  <PresentationFormat>Экран (4:3)</PresentationFormat>
  <Paragraphs>24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    Муниципальное дошкольное образовательное учреждение «Детский сад №75»  Консультация для родителей   «Безопасность детей летом»  Подготовила воспитатель первой квалификационной категории Ардимасова Т.П.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ДЛЯ РОДИТЕЛЕЙ     «Безопасность детей летом»</dc:title>
  <dc:creator>User</dc:creator>
  <cp:lastModifiedBy>пк</cp:lastModifiedBy>
  <cp:revision>27</cp:revision>
  <dcterms:created xsi:type="dcterms:W3CDTF">2020-05-13T12:33:46Z</dcterms:created>
  <dcterms:modified xsi:type="dcterms:W3CDTF">2024-05-12T12:11:41Z</dcterms:modified>
</cp:coreProperties>
</file>