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избежать проблем в школе: кризис 7 лет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Подготовила: педагог-психолог Колчина О.В.,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Обесценивание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момент формирования новых ценностей в семилетний период, особенностью является кризис идеалов. В это время ребенок говорит на то, что раньше считал белым – черное и наоборот, а также ломает вещи, которые были ему некогда очень дороги. С удовольствием повторяет плохие слова и грубые фразы, потому что это запрещают родители, и относится с особой жестокостью к другим детям. Кроме этого, излишне опекаемые родителями дети, начинают проявлять деспотизм по отношению к остальным членам семьи, практически подчиняя своей воле уклад всех ее членов.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родителям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Все негативные симптомы кризиса 7 лет у ребенка связаны с внутренним протестом относительно возрастающих требований дома и в школе. Слишком много в одночасье переходит в категорию «нужно делать», а у ребенка сразу же появляется бесконечное «не хочу – не буду».</a:t>
            </a:r>
            <a:br>
              <a:rPr lang="ru-RU" dirty="0" smtClean="0"/>
            </a:br>
            <a:r>
              <a:rPr lang="ru-RU" dirty="0" smtClean="0"/>
              <a:t>Рекомендации кризис 7 лет: корректно завуалируйте ваши «должен» так, чтоб ребенку самому захотелось это выполнить. Расскажите поучительную историю, где авторитетный для него герой показывает ему пример такого поведения.</a:t>
            </a:r>
          </a:p>
          <a:p>
            <a:pPr lvl="0"/>
            <a:r>
              <a:rPr lang="ru-RU" dirty="0" smtClean="0"/>
              <a:t>В кризисные 7 лет ребенок уже может принимать решения, основываясь на личном опыте. В период очередного отказа не насилуйте его своим авторитетом – напомните как ему было холодно, когда он недостаточно хорошо оделся или как болел животик в прошлый раз от такого количества сладкого.</a:t>
            </a:r>
          </a:p>
          <a:p>
            <a:pPr lvl="0"/>
            <a:r>
              <a:rPr lang="ru-RU" dirty="0" smtClean="0"/>
              <a:t>Давайте ребенку возможность спорить с вами. Если в кризис 7 лет у него имеется свое мнение, пусть аргументирует его. В таком случае он научится безосновательно не требовать чего-либо, а вы научитесь слышать и считаться с его мнением.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На переходном этапе кризиса 7 лет рекомендуется сразу не переключать ребенка с игрушек на книги и письмо. Вводите школьные предметы постепенно, даже играючи. Разрешайте вашему чаду расслабиться за любимой игрой, при этом повторяйте слова, заданные на дом. Или рисуйте буквы вместе цветными маркерами. Чем больше вы вовлечены в новые процессы вместе, тем лучше они входят в повседневный порядок ребенка.</a:t>
            </a:r>
          </a:p>
          <a:p>
            <a:pPr lvl="0"/>
            <a:r>
              <a:rPr lang="ru-RU" dirty="0" smtClean="0"/>
              <a:t>Особенностью кризиса 7 лет является непослушание. Если ребенок отказывается придерживаться обычного распорядка дня – не заставляйте его. Уточните, сколько времени ему понадобится, чтобы закончить все дела – пусть чувствует себя взрослым. Во время кризиса 7 лет психологи рекомендуют общаться с ребенком на равных: задавать взрослые вопросы, давать возможность принимать самостоятельные решения и нести за них ответственность.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 кризис семи лет ребенок хоть и взрослеет, но все же глубоко еще остается ребенком. Ставьте в пример сказочных героев, благо сейчас масса поучительных мультфильмов с глубоким смыслом. Так вы смещаете авторитарную позицию с себя и сглаживаете «необходимость что-то делать» с помощью прочих факторов.</a:t>
            </a:r>
          </a:p>
          <a:p>
            <a:pPr lvl="0"/>
            <a:r>
              <a:rPr lang="ru-RU" dirty="0" smtClean="0"/>
              <a:t>Важная рекомендация во время кризиса ребенка в 7 лет: не относитесь к ребенку как к своей вещи. Да, вы его родили и вырастили, но он отдельная личность и не обязан быть абсолютно похожим на вас. Самые сильные проявления симптомов кризиса 7 лет происходят именно из-за поведения родителей. Когда все начинается, не считайте, что ситуация выходит из-под вашего контроля, и не думайте, что ваша «игрушка» сломалась. Не бросайте все силы, чтоб ее починить. Вы должны справиться со своими родительскими чувствами и понять, что ребенку сейчас куда труднее вас. Вы рука об руку должны вместе пройти этот кризис 7 лет. Ваша основная задача, как родителя, поддерживать и направлять ваше чадо в этот важный и не простой для вас обоих период.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8092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 Успехов в воспитании детей!</a:t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giraclub.ru/images/bagiraclub/2016/11/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32232" cy="5741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Когда ребенок прощается с садиком и стоит на школьном пороге, ему предстоит преодолеть массу эмоциональных сложностей, чтобы гармонично вписаться в новую среду и стать полноправным ее членом. В какой-то степени, становясь уже немножко взрослым, вашему чаду придется преодолеть одну из первых ступенек – кризис 7 лет, чтобы быть готовым учиться в школе. К особенностям кризиса 7 лет можно отнести необходимость преодоления ребенком школьных нагрузок, общение с различного уровня сверстниками, которые тоже переживают похожий период по-своему, а также изменение отношений с родителями. Психологами доказано, что кризис 7 лет ожидаемым образом отражается на поведении вашего ребенка.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 можете столкнуться с такими признаками кризиса 7 лет: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lvl="0"/>
            <a:r>
              <a:rPr lang="ru-RU" sz="1700" dirty="0" smtClean="0"/>
              <a:t>нелепым вредным поведением;</a:t>
            </a:r>
          </a:p>
          <a:p>
            <a:pPr lvl="0"/>
            <a:r>
              <a:rPr lang="ru-RU" sz="1700" dirty="0" smtClean="0"/>
              <a:t>искусственной наигранностью;</a:t>
            </a:r>
          </a:p>
          <a:p>
            <a:pPr lvl="0"/>
            <a:r>
              <a:rPr lang="ru-RU" sz="1700" dirty="0" smtClean="0"/>
              <a:t>плохой усидчивостью и вертлявостью;</a:t>
            </a:r>
          </a:p>
          <a:p>
            <a:pPr lvl="0"/>
            <a:r>
              <a:rPr lang="ru-RU" sz="1700" dirty="0" smtClean="0"/>
              <a:t>во время кризиса 7 лет дети начинают паясничать и передразнивать родителей;</a:t>
            </a:r>
          </a:p>
          <a:p>
            <a:pPr lvl="0"/>
            <a:r>
              <a:rPr lang="ru-RU" sz="1700" dirty="0" smtClean="0"/>
              <a:t>одним из признаков кризиса 7 лет является привлечение к себе внимания с помощью клоунады.</a:t>
            </a:r>
          </a:p>
          <a:p>
            <a:r>
              <a:rPr lang="ru-RU" sz="1700" dirty="0" smtClean="0"/>
              <a:t>Во время кризиса 7 лет вышеописанные признаки сопровождаются следующими эмоциональными и поведенческими особенностями:</a:t>
            </a:r>
          </a:p>
          <a:p>
            <a:pPr lvl="0"/>
            <a:r>
              <a:rPr lang="ru-RU" sz="1700" dirty="0" smtClean="0"/>
              <a:t>быстрая утомляемость;</a:t>
            </a:r>
          </a:p>
          <a:p>
            <a:pPr lvl="0"/>
            <a:r>
              <a:rPr lang="ru-RU" sz="1700" dirty="0" smtClean="0"/>
              <a:t>вспыльчивость и раздражительность;</a:t>
            </a:r>
          </a:p>
          <a:p>
            <a:pPr lvl="0"/>
            <a:r>
              <a:rPr lang="ru-RU" sz="1700" dirty="0" smtClean="0"/>
              <a:t>рассеянность и как следствие, плохая успеваемость;</a:t>
            </a:r>
          </a:p>
          <a:p>
            <a:pPr lvl="0"/>
            <a:r>
              <a:rPr lang="ru-RU" sz="1700" dirty="0" smtClean="0"/>
              <a:t>замкнутость и застенчивость либо, наоборот – агрессивность;</a:t>
            </a:r>
          </a:p>
          <a:p>
            <a:pPr lvl="0"/>
            <a:r>
              <a:rPr lang="ru-RU" sz="1700" dirty="0" smtClean="0"/>
              <a:t>поиск авторитета – именно в кризис 7 лет у ваших чад появляются друзья старшего возраста в основном забияки и хулиганы;</a:t>
            </a:r>
          </a:p>
          <a:p>
            <a:pPr lvl="0"/>
            <a:r>
              <a:rPr lang="ru-RU" sz="1700" dirty="0" smtClean="0"/>
              <a:t>в поисках своего места, многие дети во время кризиса 7 лет начинают заискивать перед старшими и кляузничать на сверстников;</a:t>
            </a:r>
          </a:p>
          <a:p>
            <a:pPr lvl="0"/>
            <a:r>
              <a:rPr lang="ru-RU" sz="1700" dirty="0" smtClean="0"/>
              <a:t>в период становления многим детям свойственно недооценивать себя и сравнивать с остальными.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Симптомы кризиса 7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b="1" dirty="0" smtClean="0"/>
              <a:t>Негативизм</a:t>
            </a:r>
            <a:endParaRPr lang="ru-RU" dirty="0" smtClean="0"/>
          </a:p>
          <a:p>
            <a:r>
              <a:rPr lang="ru-RU" dirty="0" smtClean="0"/>
              <a:t>Такое проявление кризиса 7 лет у ребенка необходимо отличать от свойственного ему непослушания. Характеристикой кризиса 7 лет у ребенка является его отрицательного отношения к просьбам родителей – беспочвенный и повсеместный отказ от того, что просит его взрослый. Не прибегайте к наказаниям в такой ситуации, ведь даже основательный разговор и объяснения вряд ли помогут в этом случае. А вот если в момент просьбы ваше чадо чем-либо увлечено – это обычное непослушание и уж с этим можно справиться.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Упрямство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этом случае ребенок безапелляционно требует что-либо от взрослого. Мотивом такого поведения ребенка в кризис 7 лет является нежелание обладать вещью, а сам процесс самоутверждения в своих глазах и глазах взрослых. Скорее всего, сама вещь не особо принципиальна для него в этот момент, целью такой настойчивости является необходимость добиться того, чего он требует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Строптивость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проявление возрастного кризиса 7 лет направлено, скорее, на отрицание распорядка и уклада, который ему пытаются навязать: ходить в школу, вставать, рано, сидеть на занятиях, учить уроки и прочее.</a:t>
            </a:r>
          </a:p>
          <a:p>
            <a:endParaRPr lang="ru-RU" dirty="0"/>
          </a:p>
        </p:txBody>
      </p:sp>
      <p:pic>
        <p:nvPicPr>
          <p:cNvPr id="15362" name="Picture 2" descr="https://sun9-26.userapi.com/dRCZXCUWJODvr8QDIDKNnfIUprsLs95AwKnYQg/I4wam0PtG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3096344" cy="2554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Своеволие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период кризиса 7 лет такая характеристика поведения, как своеволие проявляется в желании все делать самостоятельно, то есть быть независимым от желаний, указаний и помощи взрослых.</a:t>
            </a:r>
          </a:p>
          <a:p>
            <a:endParaRPr lang="ru-RU" dirty="0"/>
          </a:p>
        </p:txBody>
      </p:sp>
      <p:pic>
        <p:nvPicPr>
          <p:cNvPr id="20483" name="Picture 3" descr="https://shkolabuduschego.ru/wp-content/uploads/2015/09/neposlushanie-detej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93096"/>
            <a:ext cx="3024336" cy="2008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процессе адаптации к новым социальным условиям, укладу, правилам поведении и порядку жизни у ребенка происходит повсеместное отрицание. Поэтому кризис в возрасте 7 лет проходит под знаком ссор. Кажется, что ваше чадо находится в непреодолимом конфликте со всеми и каждым. На самом деле в психологии кризис 7 лет связан с внутренними конфликтами ребенка по адаптации в окружении, которые он выплескивает на всех и вся.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904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Как избежать проблем в школе: кризис 7 лет</vt:lpstr>
      <vt:lpstr>Презентация PowerPoint</vt:lpstr>
      <vt:lpstr>Когда ребенок прощается с садиком и стоит на школьном пороге, ему предстоит преодолеть массу эмоциональных сложностей, чтобы гармонично вписаться в новую среду и стать полноправным ее членом. В какой-то степени, становясь уже немножко взрослым, вашему чаду придется преодолеть одну из первых ступенек – кризис 7 лет, чтобы быть готовым учиться в школе. К особенностям кризиса 7 лет можно отнести необходимость преодоления ребенком школьных нагрузок, общение с различного уровня сверстниками, которые тоже переживают похожий период по-своему, а также изменение отношений с родителями. Психологами доказано, что кризис 7 лет ожидаемым образом отражается на поведении вашего ребенка. </vt:lpstr>
      <vt:lpstr>Вы можете столкнуться с такими признаками кризиса 7 лет: </vt:lpstr>
      <vt:lpstr>Симптомы кризиса 7 лет </vt:lpstr>
      <vt:lpstr>Упрямство</vt:lpstr>
      <vt:lpstr>Строптивость</vt:lpstr>
      <vt:lpstr>Своеволие</vt:lpstr>
      <vt:lpstr>Протест</vt:lpstr>
      <vt:lpstr>Обесценивание</vt:lpstr>
      <vt:lpstr>Рекомендации родителям </vt:lpstr>
      <vt:lpstr>Презентация PowerPoint</vt:lpstr>
      <vt:lpstr>Презентация PowerPoint</vt:lpstr>
      <vt:lpstr> Успехов в воспитании детей!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избежать проблем в школе: кризис 7 лет</dc:title>
  <dc:creator>Оля</dc:creator>
  <cp:lastModifiedBy>Колесова</cp:lastModifiedBy>
  <cp:revision>4</cp:revision>
  <dcterms:created xsi:type="dcterms:W3CDTF">2021-04-20T07:29:13Z</dcterms:created>
  <dcterms:modified xsi:type="dcterms:W3CDTF">2021-05-25T06:42:42Z</dcterms:modified>
</cp:coreProperties>
</file>