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56" r:id="rId2"/>
    <p:sldId id="259" r:id="rId3"/>
    <p:sldId id="257" r:id="rId4"/>
    <p:sldId id="265" r:id="rId5"/>
    <p:sldId id="268" r:id="rId6"/>
    <p:sldId id="260" r:id="rId7"/>
    <p:sldId id="261" r:id="rId8"/>
    <p:sldId id="263" r:id="rId9"/>
    <p:sldId id="267" r:id="rId10"/>
    <p:sldId id="266" r:id="rId11"/>
    <p:sldId id="262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AB3A4-FE19-4CF5-9234-11551BE4A952}" type="datetimeFigureOut">
              <a:rPr lang="ru-RU" smtClean="0"/>
              <a:t>30.01.2024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F199EA-988A-4DBA-9EE2-8981AD1AF9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F199EA-988A-4DBA-9EE2-8981AD1AF9FB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140C-529C-445A-A726-89EAA0EE6628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BB22-BE7D-490A-9055-C19B6FD0B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140C-529C-445A-A726-89EAA0EE6628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BB22-BE7D-490A-9055-C19B6FD0B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140C-529C-445A-A726-89EAA0EE6628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BB22-BE7D-490A-9055-C19B6FD0B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140C-529C-445A-A726-89EAA0EE6628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BB22-BE7D-490A-9055-C19B6FD0B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140C-529C-445A-A726-89EAA0EE6628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BB22-BE7D-490A-9055-C19B6FD0B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140C-529C-445A-A726-89EAA0EE6628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BB22-BE7D-490A-9055-C19B6FD0B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140C-529C-445A-A726-89EAA0EE6628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BB22-BE7D-490A-9055-C19B6FD0B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140C-529C-445A-A726-89EAA0EE6628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BB22-BE7D-490A-9055-C19B6FD0B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140C-529C-445A-A726-89EAA0EE6628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BB22-BE7D-490A-9055-C19B6FD0B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140C-529C-445A-A726-89EAA0EE6628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BB22-BE7D-490A-9055-C19B6FD0B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140C-529C-445A-A726-89EAA0EE6628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6BB22-BE7D-490A-9055-C19B6FD0B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F140C-529C-445A-A726-89EAA0EE6628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6BB22-BE7D-490A-9055-C19B6FD0BE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/>
            <a:r>
              <a:rPr lang="ru-RU" sz="3200" dirty="0" smtClean="0"/>
              <a:t>Памятка  для родителей</a:t>
            </a:r>
            <a:br>
              <a:rPr lang="ru-RU" sz="3200" dirty="0" smtClean="0"/>
            </a:br>
            <a:r>
              <a:rPr lang="ru-RU" sz="3200" dirty="0" smtClean="0"/>
              <a:t>«Развитие </a:t>
            </a:r>
            <a:r>
              <a:rPr lang="ru-RU" sz="3200" dirty="0" smtClean="0"/>
              <a:t>мелкой моторики рук при помощи </a:t>
            </a:r>
            <a:r>
              <a:rPr lang="ru-RU" sz="3200" dirty="0" err="1" smtClean="0"/>
              <a:t>арт-техник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4293096"/>
            <a:ext cx="7272808" cy="184705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Выполнила: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педагог-психолог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Штейн К.Д.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548680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Муниципальное дошкольное образовательное учреждение «Детский сад № 75»</a:t>
            </a:r>
          </a:p>
          <a:p>
            <a:pPr algn="ctr"/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г. Ярославль, ул. Салтыкова-Щедрина, 40А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6165304"/>
            <a:ext cx="833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2024 г.</a:t>
            </a:r>
            <a:endParaRPr lang="ru-RU" dirty="0"/>
          </a:p>
        </p:txBody>
      </p:sp>
      <p:pic>
        <p:nvPicPr>
          <p:cNvPr id="188418" name="Picture 2" descr="https://avatars.mds.yandex.net/i?id=a7ccf4ffa10d2717c700d1182c833fea439e81b1-10350650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54015"/>
            <a:ext cx="4355976" cy="29039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 завершить занятие с ребенком?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1"/>
            <a:ext cx="8640960" cy="2764903"/>
          </a:xfrm>
        </p:spPr>
        <p:txBody>
          <a:bodyPr>
            <a:normAutofit fontScale="62500" lnSpcReduction="20000"/>
          </a:bodyPr>
          <a:lstStyle/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Обсудите с ребенком поделку/рисунок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ru-RU" dirty="0">
                <a:latin typeface="Arial" pitchFamily="34" charset="0"/>
                <a:cs typeface="Arial" pitchFamily="34" charset="0"/>
              </a:rPr>
              <a:t>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братите внимание на положительные стороны ребенка во время проведения занятия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Похвалите работу ребенка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Поставьте или повесьте работу ребенка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ru-RU" i="1" dirty="0" smtClean="0"/>
          </a:p>
          <a:p>
            <a:endParaRPr lang="ru-RU" dirty="0"/>
          </a:p>
        </p:txBody>
      </p:sp>
      <p:pic>
        <p:nvPicPr>
          <p:cNvPr id="204802" name="Picture 2" descr="https://avatars.mds.yandex.net/i?id=7d61116a880fc58bb6a974f8b4d65dc2b84d212c-10518571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365104"/>
            <a:ext cx="4985789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Список литературы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fontAlgn="base">
              <a:lnSpc>
                <a:spcPct val="160000"/>
              </a:lnSpc>
              <a:buNone/>
            </a:pPr>
            <a:r>
              <a:rPr lang="ru-RU" dirty="0"/>
              <a:t>1. </a:t>
            </a:r>
            <a:r>
              <a:rPr lang="ru-RU" dirty="0">
                <a:latin typeface="Arial" pitchFamily="34" charset="0"/>
                <a:cs typeface="Arial" pitchFamily="34" charset="0"/>
              </a:rPr>
              <a:t>Киселева М.В.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Арт-терапия</a:t>
            </a:r>
            <a:r>
              <a:rPr lang="ru-RU" dirty="0">
                <a:latin typeface="Arial" pitchFamily="34" charset="0"/>
                <a:cs typeface="Arial" pitchFamily="34" charset="0"/>
              </a:rPr>
              <a:t> в работе с детьми: Руководство для детских психологов, педагогов, врачей. -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Спб</a:t>
            </a:r>
            <a:r>
              <a:rPr lang="ru-RU" dirty="0">
                <a:latin typeface="Arial" pitchFamily="34" charset="0"/>
                <a:cs typeface="Arial" pitchFamily="34" charset="0"/>
              </a:rPr>
              <a:t>.: Изд-во: Речь,2008 г.-159с.</a:t>
            </a:r>
          </a:p>
          <a:p>
            <a:pPr algn="just" fontAlgn="base">
              <a:lnSpc>
                <a:spcPct val="160000"/>
              </a:lnSpc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2. Копытин А.И.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Арт-терапия</a:t>
            </a:r>
            <a:r>
              <a:rPr lang="ru-RU" dirty="0">
                <a:latin typeface="Arial" pitchFamily="34" charset="0"/>
                <a:cs typeface="Arial" pitchFamily="34" charset="0"/>
              </a:rPr>
              <a:t>. Хрестоматия. -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Спб</a:t>
            </a:r>
            <a:r>
              <a:rPr lang="ru-RU" dirty="0">
                <a:latin typeface="Arial" pitchFamily="34" charset="0"/>
                <a:cs typeface="Arial" pitchFamily="34" charset="0"/>
              </a:rPr>
              <a:t>.: Изд-во: Питер, 2002.- 320с.</a:t>
            </a:r>
          </a:p>
          <a:p>
            <a:pPr algn="just" fontAlgn="base">
              <a:lnSpc>
                <a:spcPct val="160000"/>
              </a:lnSpc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3. Красный Ю.Е.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Арт-всегда</a:t>
            </a:r>
            <a:r>
              <a:rPr lang="ru-RU" dirty="0">
                <a:latin typeface="Arial" pitchFamily="34" charset="0"/>
                <a:cs typeface="Arial" pitchFamily="34" charset="0"/>
              </a:rPr>
              <a:t> терапия. -M.: Изд-во: МЦУПК, 2006. - 204 с.</a:t>
            </a:r>
          </a:p>
          <a:p>
            <a:pPr algn="just" fontAlgn="base">
              <a:lnSpc>
                <a:spcPct val="160000"/>
              </a:lnSpc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4. Левченко И.Ю.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Артпедагогика</a:t>
            </a:r>
            <a:r>
              <a:rPr lang="ru-RU" dirty="0">
                <a:latin typeface="Arial" pitchFamily="34" charset="0"/>
                <a:cs typeface="Arial" pitchFamily="34" charset="0"/>
              </a:rPr>
              <a:t> и 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арттерапия</a:t>
            </a:r>
            <a:r>
              <a:rPr lang="ru-RU" dirty="0">
                <a:latin typeface="Arial" pitchFamily="34" charset="0"/>
                <a:cs typeface="Arial" pitchFamily="34" charset="0"/>
              </a:rPr>
              <a:t> в специальном образовании. - M.: Изд-во: Академия, 2001. - 248 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370" name="Picture 2" descr="https://avatars.mds.yandex.net/i?id=3576ba3893cb4a4da5103fbd6eef6ba5911c337f-12325159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93825" y="0"/>
            <a:ext cx="9637825" cy="722272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1. Что такое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арт-терапия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Подготовка к занятию с ребёнком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3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Рисование</a:t>
            </a:r>
          </a:p>
          <a:p>
            <a:pPr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4. Лепка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5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Аппликация</a:t>
            </a:r>
          </a:p>
          <a:p>
            <a:pPr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6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Как завершить занятие с ребенком?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арт-терапия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dirty="0" err="1" smtClean="0"/>
              <a:t>Арт-терапия</a:t>
            </a:r>
            <a:r>
              <a:rPr lang="ru-RU" dirty="0"/>
              <a:t> - это метод коррекции и </a:t>
            </a:r>
            <a:r>
              <a:rPr lang="ru-RU" dirty="0" smtClean="0"/>
              <a:t>развития </a:t>
            </a:r>
            <a:r>
              <a:rPr lang="ru-RU" dirty="0"/>
              <a:t>посредством художественного </a:t>
            </a:r>
            <a:r>
              <a:rPr lang="ru-RU" dirty="0" smtClean="0"/>
              <a:t>творчества.</a:t>
            </a:r>
          </a:p>
          <a:p>
            <a:pPr algn="just">
              <a:buNone/>
            </a:pPr>
            <a:r>
              <a:rPr lang="ru-RU" dirty="0" smtClean="0"/>
              <a:t>		Дома вы можете использовать </a:t>
            </a:r>
            <a:r>
              <a:rPr lang="ru-RU" dirty="0" err="1" smtClean="0"/>
              <a:t>арт-техники</a:t>
            </a:r>
            <a:r>
              <a:rPr lang="ru-RU" dirty="0" smtClean="0"/>
              <a:t> в работе с детьми.</a:t>
            </a:r>
          </a:p>
          <a:p>
            <a:pPr algn="just">
              <a:buNone/>
            </a:pPr>
            <a:r>
              <a:rPr lang="ru-RU" dirty="0" smtClean="0"/>
              <a:t>		Виды деятельности:</a:t>
            </a:r>
          </a:p>
          <a:p>
            <a:pPr algn="just"/>
            <a:r>
              <a:rPr lang="ru-RU" dirty="0" smtClean="0"/>
              <a:t>Изобразительное искусство</a:t>
            </a:r>
            <a:r>
              <a:rPr lang="en-US" dirty="0" smtClean="0"/>
              <a:t>;</a:t>
            </a:r>
            <a:endParaRPr lang="ru-RU" dirty="0" smtClean="0"/>
          </a:p>
          <a:p>
            <a:pPr algn="just"/>
            <a:r>
              <a:rPr lang="ru-RU" dirty="0" smtClean="0"/>
              <a:t>Работа с глиной, песком, другими материалами </a:t>
            </a:r>
            <a:r>
              <a:rPr lang="ru-RU" dirty="0"/>
              <a:t> </a:t>
            </a:r>
            <a:endParaRPr lang="ru-RU" dirty="0" smtClean="0"/>
          </a:p>
          <a:p>
            <a:pPr algn="just"/>
            <a:r>
              <a:rPr lang="ru-RU" dirty="0" smtClean="0"/>
              <a:t>другие виды деятельности</a:t>
            </a:r>
          </a:p>
          <a:p>
            <a:pPr>
              <a:buNone/>
            </a:pPr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187394" name="Picture 2" descr="https://avatars.mds.yandex.net/i?id=1c410ac1335ddb0aaf2b29eb95fde3d09b43c220-8910959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99710" y="4293096"/>
            <a:ext cx="2244290" cy="2564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занятию с ребенком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	При работе у нас нет цели получить произведение искусства, а выразить свои эмоции, развивать моторику рук!</a:t>
            </a:r>
          </a:p>
          <a:p>
            <a:pPr algn="just">
              <a:buNone/>
            </a:pPr>
            <a:r>
              <a:rPr lang="ru-RU" i="1" dirty="0" smtClean="0">
                <a:latin typeface="Arial" pitchFamily="34" charset="0"/>
                <a:cs typeface="Arial" pitchFamily="34" charset="0"/>
              </a:rPr>
              <a:t>Перед занятием: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Установите контакт при помощи беседы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Сделайте пальчиковую гимнастику для подготовки рук к работе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252028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Продолжительность непрерывной образовательной деятельности может составлять: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996952"/>
            <a:ext cx="6732240" cy="237626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детей 3-4 лет — не более 15 минут,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для детей 4-5 лет — не более 20 минут,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для детей 5-6 лет — не более 25 минут,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для детей 6-7 лет — не более 30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минут</a:t>
            </a:r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ru-RU" dirty="0"/>
          </a:p>
        </p:txBody>
      </p:sp>
      <p:pic>
        <p:nvPicPr>
          <p:cNvPr id="208898" name="Picture 2" descr="https://avatars.mds.yandex.net/i?id=ef28e3d157cc7be6167032550b2844148e3a97c6-5339753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3573016"/>
            <a:ext cx="2533650" cy="304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Рисование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ru-RU" b="1" dirty="0" smtClean="0"/>
              <a:t>		1.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Краска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под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музыку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	Включить расслабляющую музыку и предложить порисовать ребенку красками вместе с вами. Это возможность сблизиться с ребенком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2. Рисуем каракули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	Превращаем </a:t>
            </a:r>
            <a:r>
              <a:rPr lang="ru-RU" dirty="0">
                <a:latin typeface="Arial" pitchFamily="34" charset="0"/>
                <a:cs typeface="Arial" pitchFamily="34" charset="0"/>
              </a:rPr>
              <a:t> в нечто прекрасное, используя лини и, цвета и ваше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воображение</a:t>
            </a:r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3. Рисуем пальцами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 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	Рисование </a:t>
            </a:r>
            <a:r>
              <a:rPr lang="ru-RU" dirty="0">
                <a:latin typeface="Arial" pitchFamily="34" charset="0"/>
                <a:cs typeface="Arial" pitchFamily="34" charset="0"/>
              </a:rPr>
              <a:t>пальцами — это не только удовольствие для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детей – </a:t>
            </a:r>
            <a:r>
              <a:rPr lang="ru-RU" dirty="0">
                <a:latin typeface="Arial" pitchFamily="34" charset="0"/>
                <a:cs typeface="Arial" pitchFamily="34" charset="0"/>
              </a:rPr>
              <a:t>взрослые тоже могут наслаждаться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Лепка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517232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ru-RU" sz="5000" dirty="0" smtClean="0">
                <a:latin typeface="Arial" pitchFamily="34" charset="0"/>
                <a:cs typeface="Arial" pitchFamily="34" charset="0"/>
              </a:rPr>
              <a:t>Лепка </a:t>
            </a:r>
            <a:r>
              <a:rPr lang="ru-RU" sz="5000" dirty="0">
                <a:latin typeface="Arial" pitchFamily="34" charset="0"/>
                <a:cs typeface="Arial" pitchFamily="34" charset="0"/>
              </a:rPr>
              <a:t>подходит для детей разного возраста. Для лепки подходят пластилин, глина, тесто</a:t>
            </a:r>
            <a:r>
              <a:rPr lang="ru-RU" sz="5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	Упражнение «Ожившая фигура»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5000" dirty="0" smtClean="0">
                <a:latin typeface="Arial" pitchFamily="34" charset="0"/>
                <a:cs typeface="Arial" pitchFamily="34" charset="0"/>
              </a:rPr>
              <a:t>Материалы: цветной пластилин, стека, салфетка.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5000" dirty="0" smtClean="0">
                <a:latin typeface="Arial" pitchFamily="34" charset="0"/>
                <a:cs typeface="Arial" pitchFamily="34" charset="0"/>
              </a:rPr>
              <a:t>Инструкция: Вы- волшебник! Все что вы слепите- </a:t>
            </a:r>
            <a:r>
              <a:rPr lang="ru-RU" sz="5000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5000" dirty="0" smtClean="0">
                <a:latin typeface="Arial" pitchFamily="34" charset="0"/>
                <a:cs typeface="Arial" pitchFamily="34" charset="0"/>
              </a:rPr>
              <a:t>живает. Что бы вы слепили?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	Упражнение </a:t>
            </a: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Добрый и злой</a:t>
            </a: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»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5000" dirty="0" smtClean="0">
                <a:latin typeface="Arial" pitchFamily="34" charset="0"/>
                <a:cs typeface="Arial" pitchFamily="34" charset="0"/>
              </a:rPr>
              <a:t>Материалы: цветной пластилин, стека, салфетка.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5000" dirty="0" smtClean="0">
                <a:latin typeface="Arial" pitchFamily="34" charset="0"/>
                <a:cs typeface="Arial" pitchFamily="34" charset="0"/>
              </a:rPr>
              <a:t>Инструкция: Слепите доброго и злого сказочного персонажа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5000" b="1" dirty="0" smtClean="0">
                <a:latin typeface="Arial" pitchFamily="34" charset="0"/>
                <a:cs typeface="Arial" pitchFamily="34" charset="0"/>
              </a:rPr>
              <a:t>	Упражнение «Поможем скульптору»</a:t>
            </a:r>
            <a:endParaRPr lang="en-US" sz="50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ru-RU" sz="5000" dirty="0" smtClean="0">
                <a:latin typeface="Arial" pitchFamily="34" charset="0"/>
                <a:cs typeface="Arial" pitchFamily="34" charset="0"/>
              </a:rPr>
              <a:t>Материалы: соленое тесто, салфетка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5000" dirty="0" smtClean="0">
                <a:latin typeface="Arial" pitchFamily="34" charset="0"/>
                <a:cs typeface="Arial" pitchFamily="34" charset="0"/>
              </a:rPr>
              <a:t>Инструкция: Скульптор начал делать ф</a:t>
            </a:r>
            <a:r>
              <a:rPr lang="ru-RU" sz="5000" dirty="0" smtClean="0">
                <a:latin typeface="Arial" pitchFamily="34" charset="0"/>
                <a:cs typeface="Arial" pitchFamily="34" charset="0"/>
              </a:rPr>
              <a:t>игуру. </a:t>
            </a:r>
          </a:p>
          <a:p>
            <a:pPr algn="just">
              <a:lnSpc>
                <a:spcPct val="170000"/>
              </a:lnSpc>
              <a:buNone/>
            </a:pPr>
            <a:r>
              <a:rPr lang="ru-RU" sz="5000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5000" dirty="0" smtClean="0">
                <a:latin typeface="Arial" pitchFamily="34" charset="0"/>
                <a:cs typeface="Arial" pitchFamily="34" charset="0"/>
              </a:rPr>
              <a:t>о не успел ее закончить. Помоги ему.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	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2754" name="Picture 2" descr="https://avatars.mds.yandex.net/i?id=cff338547278b0dcbbed9373a617333a65166456-12319660-images-thumbs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713989"/>
            <a:ext cx="4716015" cy="3144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Аппликация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3456384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200" dirty="0" smtClean="0"/>
              <a:t>		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Аппликация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из крупы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 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2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крупой можно создавать разные картины или обклеивать предметы.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в зависимости от размеров и формы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придумывается сюжет.</a:t>
            </a:r>
            <a:endParaRPr lang="ru-RU" sz="22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		Аппликация </a:t>
            </a:r>
            <a:r>
              <a:rPr lang="ru-RU" sz="2200" b="1" dirty="0">
                <a:latin typeface="Arial" pitchFamily="34" charset="0"/>
                <a:cs typeface="Arial" pitchFamily="34" charset="0"/>
              </a:rPr>
              <a:t>из засушенных растений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lnSpc>
                <a:spcPct val="150000"/>
              </a:lnSpc>
              <a:buNone/>
            </a:pPr>
            <a:r>
              <a:rPr lang="ru-RU" sz="2200" dirty="0" smtClean="0">
                <a:latin typeface="Arial" pitchFamily="34" charset="0"/>
                <a:cs typeface="Arial" pitchFamily="34" charset="0"/>
              </a:rPr>
              <a:t>	Засушенные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цветы, трава, листья растений, желуди, шишки и другой природный материал – прекрасная возможность сделать аппликацию с выпуклыми элементами на какой-нибудь придуманный интересный сюжет. </a:t>
            </a:r>
          </a:p>
        </p:txBody>
      </p:sp>
      <p:pic>
        <p:nvPicPr>
          <p:cNvPr id="207874" name="Picture 2" descr="https://avatars.mds.yandex.net/i?id=c005fd7361bb3a61e44d109f14e253bca1d63a11-10332895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718762"/>
            <a:ext cx="3312368" cy="21392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Аппликация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97152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b="1" dirty="0" smtClean="0"/>
              <a:t>		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Аппликация из соломы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7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	Располагая соломку под разными углами, можно добиться очень интересных результатов и смастерить красивую картину.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		Аппликация из салфеток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7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	Путем сжимания кусочков бумажной салфетки кончиками пальцев получаются комочки, которые накладывают по контуру рисунка. Такая деятельность очень полезна для самых маленьких дошкольников (3-4-х лет). Их пальчики постепенно становятся крепкими, а комочки более плотными.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		Аппликация из ваты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lnSpc>
                <a:spcPct val="170000"/>
              </a:lnSpc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	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Работе с ватной аппликацией предшествует отрывание ваты и скатывание ее в шарики. Затем шарики плотно приклеиваются на бумагу по контуру рисунка или заполняют пространство между контурами. Если раскрасить ватные шарики гуашью, то можно получить очень красивую объемную картину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164</Words>
  <Application>Microsoft Office PowerPoint</Application>
  <PresentationFormat>Экран (4:3)</PresentationFormat>
  <Paragraphs>78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Памятка  для родителей «Развитие мелкой моторики рук при помощи арт-техник»</vt:lpstr>
      <vt:lpstr>Содержание</vt:lpstr>
      <vt:lpstr>Что такое арт-терапия?</vt:lpstr>
      <vt:lpstr>Подготовка к занятию с ребенком</vt:lpstr>
      <vt:lpstr>Продолжительность непрерывной образовательной деятельности может составлять: </vt:lpstr>
      <vt:lpstr>Рисование</vt:lpstr>
      <vt:lpstr>Лепка</vt:lpstr>
      <vt:lpstr>Аппликация</vt:lpstr>
      <vt:lpstr>Аппликация</vt:lpstr>
      <vt:lpstr>Как завершить занятие с ребенком?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мелкой моторики рук при помощи арт-техник</dc:title>
  <dc:creator>ПК</dc:creator>
  <cp:lastModifiedBy>ПК</cp:lastModifiedBy>
  <cp:revision>22</cp:revision>
  <dcterms:created xsi:type="dcterms:W3CDTF">2024-01-10T11:34:29Z</dcterms:created>
  <dcterms:modified xsi:type="dcterms:W3CDTF">2024-01-30T09:31:41Z</dcterms:modified>
</cp:coreProperties>
</file>