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5DE89-7A83-6B95-5558-9BA5BDDF9F7B}" v="87" dt="2024-09-10T12:50:05.455"/>
    <p1510:client id="{303DD66C-4DEB-FFEE-9C69-F31BEE690BB3}" v="90" dt="2024-09-10T12:42:00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17" y="1666342"/>
            <a:ext cx="5930227" cy="204976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ru-RU" sz="2800" dirty="0">
                <a:solidFill>
                  <a:schemeClr val="accent3">
                    <a:lumMod val="49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2800" dirty="0">
                <a:solidFill>
                  <a:schemeClr val="accent3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«Пальчиковые игры для социализации ребёнка и созданию благоприятной эмоциональной атмосферы»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966" y="4102334"/>
            <a:ext cx="5239897" cy="2221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5120" lvl="3" algn="r"/>
            <a:r>
              <a:rPr lang="ru-RU" sz="2600" dirty="0">
                <a:latin typeface="Calibri"/>
                <a:ea typeface="Calibri"/>
                <a:cs typeface="Calibri"/>
              </a:rPr>
              <a:t>Подготовила:</a:t>
            </a:r>
            <a:endParaRPr lang="ru-RU" sz="2600">
              <a:latin typeface="Aptos" panose="020B0004020202020204"/>
              <a:ea typeface="Calibri"/>
              <a:cs typeface="Calibri"/>
            </a:endParaRPr>
          </a:p>
          <a:p>
            <a:pPr marL="325120" lvl="3" algn="r"/>
            <a:r>
              <a:rPr lang="ru-RU" sz="2600" dirty="0">
                <a:latin typeface="Calibri"/>
                <a:ea typeface="Calibri"/>
                <a:cs typeface="Calibri"/>
              </a:rPr>
              <a:t>Педагог-психолог</a:t>
            </a:r>
          </a:p>
          <a:p>
            <a:pPr marL="216535" lvl="2" algn="r"/>
            <a:r>
              <a:rPr lang="ru-RU" sz="2650" dirty="0">
                <a:latin typeface="Calibri"/>
                <a:ea typeface="Calibri"/>
                <a:cs typeface="Calibri"/>
              </a:rPr>
              <a:t>Штейн К.Д.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6818A-EAB2-0EA0-B3E3-E3E0F1CD07D1}"/>
              </a:ext>
            </a:extLst>
          </p:cNvPr>
          <p:cNvSpPr txBox="1"/>
          <p:nvPr/>
        </p:nvSpPr>
        <p:spPr>
          <a:xfrm>
            <a:off x="2359938" y="8278100"/>
            <a:ext cx="24153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</a:rPr>
              <a:t>Ярославль, 2024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7F7F2-553C-C79F-F441-FEFFEFF2ADE4}"/>
              </a:ext>
            </a:extLst>
          </p:cNvPr>
          <p:cNvSpPr txBox="1"/>
          <p:nvPr/>
        </p:nvSpPr>
        <p:spPr>
          <a:xfrm>
            <a:off x="883938" y="248802"/>
            <a:ext cx="52210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Calibri"/>
                <a:ea typeface="Calibri"/>
                <a:cs typeface="Calibri"/>
              </a:rPr>
              <a:t>МДОУ «Детский сад № 75</a:t>
            </a:r>
            <a:r>
              <a:rPr lang="ru-RU" sz="2000" dirty="0">
                <a:solidFill>
                  <a:schemeClr val="accent3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»</a:t>
            </a:r>
            <a:endParaRPr lang="ru-RU"/>
          </a:p>
          <a:p>
            <a:pPr algn="ctr"/>
            <a:endParaRPr lang="ru-RU" sz="2000" dirty="0">
              <a:solidFill>
                <a:schemeClr val="accent3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ru-RU" sz="2800" dirty="0">
              <a:solidFill>
                <a:srgbClr val="0C3412"/>
              </a:solidFill>
              <a:latin typeface="Aptos Display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рисунок, зарисо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4BBFA48-B7A1-A29B-EA82-22417E44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84" y="5929829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Человеческое лиц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8873F17-3EEE-5EA5-6DED-0B49F8438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373531"/>
            <a:ext cx="6864843" cy="8773213"/>
          </a:xfrm>
        </p:spPr>
      </p:pic>
    </p:spTree>
    <p:extLst>
      <p:ext uri="{BB962C8B-B14F-4D97-AF65-F5344CB8AC3E}">
        <p14:creationId xmlns:p14="http://schemas.microsoft.com/office/powerpoint/2010/main" val="168493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36574-9577-B4F2-6C73-3EB53A1C0F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Calibri"/>
                <a:ea typeface="Calibri"/>
                <a:cs typeface="Calibri"/>
              </a:rPr>
              <a:t>Польза пальчиковых игр для развития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6388F-CD5C-A280-7EEA-23B848CC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5" y="2434167"/>
            <a:ext cx="6407814" cy="64451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Пальчиковые игры способствуют развитию: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Мелкой моторики. Постоянно повторяя упражнения, ребёнок развивает гибкость кистей и пальцев, их подвижность. Улучшается координация движений.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Внимания. Играя с пальцами, ребёнок тренирует устойчивость внимания, её объём, умение концентрироваться.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Речи. В процессе пальчиковых игр ребёнок прислушивается к речи взрослых и начинает повторять слова, которые слышит. Параллельно в коре головного мозга активизируются речевые центры, увеличивается словарный запас ребёнка.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Памяти. Все движения в пальчиковых играх сопровождаются рассказами, считалками или стихами. Ребёнок следит за словами и постепенно запоминает их, ассоциируя с движениями собственных пальцев. В этот момент развивается как кратковременная, так и долгосрочная память ребёнка.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Воображения и творческих способностей. Стихи и любые рассказы, сопровождающие игру с пальчиками, пробуждают творческий потенциал малыша.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Calibri"/>
                <a:ea typeface="+mn-lt"/>
                <a:cs typeface="+mn-lt"/>
              </a:rPr>
              <a:t>Пальчиковая гимнастика способствует социализации ребёнка и созданию благоприятной эмоциональной атмосферы.</a:t>
            </a:r>
            <a:endParaRPr lang="ru-RU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Человеческое лицо, челове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E5DC35-D416-6B87-713B-F150460EC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481775"/>
            <a:ext cx="6864844" cy="8666232"/>
          </a:xfrm>
        </p:spPr>
      </p:pic>
    </p:spTree>
    <p:extLst>
      <p:ext uri="{BB962C8B-B14F-4D97-AF65-F5344CB8AC3E}">
        <p14:creationId xmlns:p14="http://schemas.microsoft.com/office/powerpoint/2010/main" val="247690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снимок экрана, растени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9A9683-ACBE-99BB-89F2-7C6BE2C4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" y="436826"/>
            <a:ext cx="6851156" cy="8701375"/>
          </a:xfrm>
        </p:spPr>
      </p:pic>
    </p:spTree>
    <p:extLst>
      <p:ext uri="{BB962C8B-B14F-4D97-AF65-F5344CB8AC3E}">
        <p14:creationId xmlns:p14="http://schemas.microsoft.com/office/powerpoint/2010/main" val="418430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817710D-C320-8A12-E99A-ACD630A8E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493175"/>
            <a:ext cx="6851153" cy="8397036"/>
          </a:xfrm>
        </p:spPr>
      </p:pic>
    </p:spTree>
    <p:extLst>
      <p:ext uri="{BB962C8B-B14F-4D97-AF65-F5344CB8AC3E}">
        <p14:creationId xmlns:p14="http://schemas.microsoft.com/office/powerpoint/2010/main" val="404453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3502C87-830F-25E8-6C56-0E0A0D602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" y="703784"/>
            <a:ext cx="6864844" cy="8619183"/>
          </a:xfrm>
        </p:spPr>
      </p:pic>
    </p:spTree>
    <p:extLst>
      <p:ext uri="{BB962C8B-B14F-4D97-AF65-F5344CB8AC3E}">
        <p14:creationId xmlns:p14="http://schemas.microsoft.com/office/powerpoint/2010/main" val="283433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Человеческое лицо, одежд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97C015EB-EAF5-2E4A-502F-2BA6F3501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295008"/>
            <a:ext cx="6878533" cy="8560665"/>
          </a:xfrm>
        </p:spPr>
      </p:pic>
    </p:spTree>
    <p:extLst>
      <p:ext uri="{BB962C8B-B14F-4D97-AF65-F5344CB8AC3E}">
        <p14:creationId xmlns:p14="http://schemas.microsoft.com/office/powerpoint/2010/main" val="58227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4B8480D-F3EB-73CD-AE18-27CE4D573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522119"/>
            <a:ext cx="6851155" cy="8476037"/>
          </a:xfrm>
        </p:spPr>
      </p:pic>
    </p:spTree>
    <p:extLst>
      <p:ext uri="{BB962C8B-B14F-4D97-AF65-F5344CB8AC3E}">
        <p14:creationId xmlns:p14="http://schemas.microsoft.com/office/powerpoint/2010/main" val="165494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мультфильм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7A403FC-F03F-E7C9-9DB9-D6833224A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" y="629998"/>
            <a:ext cx="6851155" cy="8520362"/>
          </a:xfrm>
        </p:spPr>
      </p:pic>
    </p:spTree>
    <p:extLst>
      <p:ext uri="{BB962C8B-B14F-4D97-AF65-F5344CB8AC3E}">
        <p14:creationId xmlns:p14="http://schemas.microsoft.com/office/powerpoint/2010/main" val="4098617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«Пальчиковые игры для социализации ребёнка и созданию благоприятной эмоциональной атмосферы»</vt:lpstr>
      <vt:lpstr>Польза пальчиковых игр для развития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134</cp:revision>
  <dcterms:created xsi:type="dcterms:W3CDTF">2024-09-10T12:29:12Z</dcterms:created>
  <dcterms:modified xsi:type="dcterms:W3CDTF">2024-09-10T12:51:20Z</dcterms:modified>
</cp:coreProperties>
</file>