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4" r:id="rId8"/>
    <p:sldId id="261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158F-D62A-47ED-98F8-818465379D7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8F3-0F31-4CB8-BEF3-AF4202742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94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158F-D62A-47ED-98F8-818465379D7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8F3-0F31-4CB8-BEF3-AF4202742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26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158F-D62A-47ED-98F8-818465379D7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8F3-0F31-4CB8-BEF3-AF4202742B1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371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158F-D62A-47ED-98F8-818465379D7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8F3-0F31-4CB8-BEF3-AF4202742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534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158F-D62A-47ED-98F8-818465379D7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8F3-0F31-4CB8-BEF3-AF4202742B1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0388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158F-D62A-47ED-98F8-818465379D7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8F3-0F31-4CB8-BEF3-AF4202742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112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158F-D62A-47ED-98F8-818465379D7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8F3-0F31-4CB8-BEF3-AF4202742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202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158F-D62A-47ED-98F8-818465379D7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8F3-0F31-4CB8-BEF3-AF4202742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158F-D62A-47ED-98F8-818465379D7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8F3-0F31-4CB8-BEF3-AF4202742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66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158F-D62A-47ED-98F8-818465379D7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8F3-0F31-4CB8-BEF3-AF4202742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54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158F-D62A-47ED-98F8-818465379D7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8F3-0F31-4CB8-BEF3-AF4202742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53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158F-D62A-47ED-98F8-818465379D7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8F3-0F31-4CB8-BEF3-AF4202742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18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158F-D62A-47ED-98F8-818465379D7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8F3-0F31-4CB8-BEF3-AF4202742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51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158F-D62A-47ED-98F8-818465379D7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8F3-0F31-4CB8-BEF3-AF4202742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158F-D62A-47ED-98F8-818465379D7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8F3-0F31-4CB8-BEF3-AF4202742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5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158F-D62A-47ED-98F8-818465379D7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8F3-0F31-4CB8-BEF3-AF4202742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9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B158F-D62A-47ED-98F8-818465379D7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FDD8F3-0F31-4CB8-BEF3-AF4202742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4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488" y="265217"/>
            <a:ext cx="8823961" cy="1096899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 «Детский сад № 75»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13105" y="2822489"/>
            <a:ext cx="6065520" cy="23621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БЕЗОПАСНОСТЬ</a:t>
            </a:r>
          </a:p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 ДЕТЕЙ ЛЕТОМ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1143000"/>
            <a:ext cx="4000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5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6858000"/>
          </a:xfrm>
          <a:prstGeom prst="rect">
            <a:avLst/>
          </a:prstGeom>
        </p:spPr>
      </p:pic>
      <p:pic>
        <p:nvPicPr>
          <p:cNvPr id="6146" name="Picture 2" descr="https://bel.cultreg.ru/uploads/34531cfda9f6d5fefe305645ce7f681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11" y="265176"/>
            <a:ext cx="4466575" cy="31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pinimg.com/736x/9c/65/20/9c65206a7fa2c2e204e2753a3d99ccf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58" y="3621024"/>
            <a:ext cx="2085855" cy="313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0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2698" cy="6889569"/>
          </a:xfrm>
          <a:prstGeom prst="rect">
            <a:avLst/>
          </a:prstGeom>
        </p:spPr>
      </p:pic>
      <p:pic>
        <p:nvPicPr>
          <p:cNvPr id="3076" name="Picture 4" descr="https://cdn.culture.ru/images/438b8c26-f057-587b-a588-b1b94e5043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496" y="320040"/>
            <a:ext cx="4027102" cy="281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f.ppt-online.org/files/slide/g/g02e3fdUI5FKPmpEGYjZ1sSCivBJ8DkcLQoOTM/slide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496" y="3603165"/>
            <a:ext cx="4047871" cy="30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14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91456" cy="6844937"/>
          </a:xfrm>
          <a:prstGeom prst="rect">
            <a:avLst/>
          </a:prstGeom>
        </p:spPr>
      </p:pic>
      <p:pic>
        <p:nvPicPr>
          <p:cNvPr id="4098" name="Picture 2" descr="https://konspekta.net/studopediaru/baza25/13270958699230.files/image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69" y="1664208"/>
            <a:ext cx="5365750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55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6858000"/>
          </a:xfrm>
          <a:prstGeom prst="rect">
            <a:avLst/>
          </a:prstGeom>
        </p:spPr>
      </p:pic>
      <p:pic>
        <p:nvPicPr>
          <p:cNvPr id="2050" name="Picture 2" descr="https://ds05.infourok.ru/uploads/ex/023a/001251b9-9f274238/img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87" y="969264"/>
            <a:ext cx="6364222" cy="477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53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6858000"/>
          </a:xfrm>
          <a:prstGeom prst="rect">
            <a:avLst/>
          </a:prstGeom>
        </p:spPr>
      </p:pic>
      <p:pic>
        <p:nvPicPr>
          <p:cNvPr id="1026" name="Picture 2" descr="https://vsedlydetok.ru/wp-content/uploads/4/2/1/4212535cfe720e0a91edcbd0eace544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503" y="512065"/>
            <a:ext cx="4206113" cy="298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af9029f0539dcad07763f9e756be329a-5866281-images-thumbs&amp;ref=rim&amp;n=33&amp;w=220&amp;h=1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09" y="4213288"/>
            <a:ext cx="20955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9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6858000"/>
          </a:xfrm>
          <a:prstGeom prst="rect">
            <a:avLst/>
          </a:prstGeom>
        </p:spPr>
      </p:pic>
      <p:pic>
        <p:nvPicPr>
          <p:cNvPr id="5126" name="Picture 6" descr="https://vip-divan.su/800/600/https/perviydoc.ru/docs/28/27436/conv_3/file3_html_m3831aa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88" y="118872"/>
            <a:ext cx="3767748" cy="251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04" y="2987802"/>
            <a:ext cx="4587240" cy="34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5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492" cy="6858000"/>
          </a:xfrm>
          <a:prstGeom prst="rect">
            <a:avLst/>
          </a:prstGeom>
        </p:spPr>
      </p:pic>
      <p:pic>
        <p:nvPicPr>
          <p:cNvPr id="7172" name="Picture 4" descr="https://www.culture.ru/storage/images/3c31e207-fcc3-583b-8430-d2d96b73cc4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973" y="736806"/>
            <a:ext cx="4370660" cy="257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o-krohe.ru/images/article/orig/2019/03/deti-iz-osobennyh-semej-smogut-otdyhat-s-roditelyami-na-more-za-schet-gosudarst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07" y="3628272"/>
            <a:ext cx="3853880" cy="257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96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svetlyachok-hovy-aksy.rtyva.ru/wp-content/uploads/2021/07/2021-07-10-23-27-5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92136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15</Words>
  <Application>Microsoft Office PowerPoint</Application>
  <PresentationFormat>Широкоэкранный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Колесова</dc:creator>
  <cp:lastModifiedBy>Колесова</cp:lastModifiedBy>
  <cp:revision>2</cp:revision>
  <dcterms:created xsi:type="dcterms:W3CDTF">2022-05-23T10:28:42Z</dcterms:created>
  <dcterms:modified xsi:type="dcterms:W3CDTF">2022-05-23T10:46:44Z</dcterms:modified>
</cp:coreProperties>
</file>