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1835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7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6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54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585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53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5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3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8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8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00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1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9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0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5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8;&#1072;&#1089;&#1090;&#1080;&#1084;&#1076;&#1077;&#1090;&#1077;&#1081;.&#1088;&#1092;/" TargetMode="External"/><Relationship Id="rId2" Type="http://schemas.openxmlformats.org/officeDocument/2006/relationships/hyperlink" Target="https://&#1088;&#1086;&#1076;&#1080;&#1090;&#1077;&#1083;&#1080;.&#1103;&#1075;&#1087;&#1091;.&#1088;&#1092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dalin.mospsy.ru/r_02_00/r_02_05l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8;&#1086;&#1076;&#1080;&#1090;&#1077;&#1083;&#1080;.&#1103;&#1075;&#1087;&#1091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Агрессивный ребенок: что делать?</a:t>
            </a:r>
            <a:br>
              <a:rPr lang="ru-RU" dirty="0" smtClean="0"/>
            </a:br>
            <a:r>
              <a:rPr lang="ru-RU" sz="4900" i="1" dirty="0" smtClean="0"/>
              <a:t>Семинар для родителей агрессивных детей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Составитель: педагог-психолог МДОУ №75</a:t>
            </a:r>
          </a:p>
          <a:p>
            <a:r>
              <a:rPr lang="ru-RU" dirty="0" smtClean="0"/>
              <a:t>Колчина Ольга Владимировна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42852"/>
            <a:ext cx="44291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«Родительский университет»</a:t>
            </a:r>
          </a:p>
        </p:txBody>
      </p:sp>
      <p:pic>
        <p:nvPicPr>
          <p:cNvPr id="5" name="Picture 8" descr="https://xn--d1aciboont.xn--c1aym9b.xn--p1ai/wp-content/uploads/2021/08/deti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786454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xn--d1aciboont.xn--c1aym9b.xn--p1ai/wp-content/uploads/2021/08/foto_olymp_meredian-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643578"/>
            <a:ext cx="914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xn--d1aciboont.xn--c1aym9b.xn--p1ai/wp-content/uploads/2021/08/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643578"/>
            <a:ext cx="745010" cy="106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s://xn--d1aciboont.xn--c1aym9b.xn--p1ai/wp-content/uploads/2021/08/646px-Logo_yspu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0"/>
            <a:ext cx="1643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0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Уважаемые родители!</a:t>
            </a:r>
          </a:p>
          <a:p>
            <a:pPr marL="0" indent="0" algn="ctr">
              <a:buNone/>
            </a:pPr>
            <a:r>
              <a:rPr lang="ru-RU" sz="2000" dirty="0"/>
              <a:t>Наша организация включена в реализацию проекта Ярославского государственного университета им. К.Д. Ушинского </a:t>
            </a:r>
            <a:r>
              <a:rPr lang="ru-RU" sz="2000" dirty="0" smtClean="0"/>
              <a:t>–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«</a:t>
            </a:r>
            <a:r>
              <a:rPr lang="ru-RU" sz="2000" b="1" dirty="0">
                <a:solidFill>
                  <a:srgbClr val="FF0000"/>
                </a:solidFill>
              </a:rPr>
              <a:t>Родительский университет».  </a:t>
            </a:r>
          </a:p>
          <a:p>
            <a:pPr marL="0" indent="0" algn="ctr">
              <a:buNone/>
            </a:pPr>
            <a:r>
              <a:rPr lang="ru-RU" sz="2000" dirty="0"/>
              <a:t>Проект реализуется в рамках </a:t>
            </a:r>
            <a:r>
              <a:rPr lang="ru-RU" sz="2000" b="1" dirty="0">
                <a:solidFill>
                  <a:srgbClr val="00B050"/>
                </a:solidFill>
              </a:rPr>
              <a:t>Национального проекта «Образование».</a:t>
            </a:r>
          </a:p>
          <a:p>
            <a:pPr marL="0" indent="0" algn="ctr">
              <a:buNone/>
            </a:pPr>
            <a:r>
              <a:rPr lang="ru-RU" sz="2000" dirty="0"/>
              <a:t>Наша консультация сегодня проводится  в рамках данного проекта.</a:t>
            </a:r>
          </a:p>
          <a:p>
            <a:pPr marL="0" indent="0" algn="ctr">
              <a:buNone/>
            </a:pPr>
            <a:r>
              <a:rPr lang="ru-RU" sz="2000" dirty="0"/>
              <a:t>Если вы хотите получить консультацию от преподавателей ЯГПУ, это можно сделать на сайте КОНСУЛЬТАНТ.ЯГПУ. РФ. В поддержку проекта создан сайт РОДИТЕЛИ ЯГПУ. РФ</a:t>
            </a:r>
          </a:p>
          <a:p>
            <a:pPr marL="0" indent="0" algn="ctr">
              <a:buNone/>
            </a:pPr>
            <a:r>
              <a:rPr lang="ru-RU" sz="2000" u="sng" dirty="0">
                <a:hlinkClick r:id="rId2"/>
              </a:rPr>
              <a:t>https://родители.ягпу.рф/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 </a:t>
            </a:r>
            <a:r>
              <a:rPr lang="ru-RU" sz="2000" dirty="0" smtClean="0"/>
              <a:t>Так </a:t>
            </a:r>
            <a:r>
              <a:rPr lang="ru-RU" sz="2000" dirty="0"/>
              <a:t>же информируем вас, что для родителей России создан портал «Растим детей», где вы найдете много интересной информации о развитии и воспитании детей. </a:t>
            </a:r>
            <a:r>
              <a:rPr lang="ru-RU" sz="2000" u="sng" dirty="0">
                <a:hlinkClick r:id="rId3"/>
              </a:rPr>
              <a:t>https://растимдетей.рф</a:t>
            </a:r>
            <a:r>
              <a:rPr lang="ru-RU" sz="2000" u="sng" dirty="0" smtClean="0">
                <a:hlinkClick r:id="rId3"/>
              </a:rPr>
              <a:t>/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Переходим к теме нашей </a:t>
            </a:r>
            <a:r>
              <a:rPr lang="ru-RU" sz="2000" dirty="0" smtClean="0"/>
              <a:t>консультации</a:t>
            </a:r>
            <a:endParaRPr lang="ru-RU" sz="2000" dirty="0"/>
          </a:p>
          <a:p>
            <a:pPr marL="0" indent="0" algn="ctr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4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>
                <a:latin typeface="Comic Sans MS" panose="030F0702030302020204" pitchFamily="66" charset="0"/>
              </a:rPr>
              <a:t>Агрессия в дошкольном возрасте - это реакция на срыв какой-то деятельности, планов, на ограничения, запреты или неожиданные трудности</a:t>
            </a:r>
            <a:r>
              <a:rPr lang="ru-RU" altLang="ru-RU" sz="2700" dirty="0">
                <a:latin typeface="Comic Sans MS" panose="030F0702030302020204" pitchFamily="66" charset="0"/>
              </a:rPr>
              <a:t>.</a:t>
            </a:r>
            <a:br>
              <a:rPr lang="ru-RU" altLang="ru-RU" sz="2700" dirty="0">
                <a:latin typeface="Comic Sans MS" panose="030F0702030302020204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276872"/>
            <a:ext cx="72111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агрессивности: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Усталость. 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(т. н. "защитная агрессия").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на запрет взрослых.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внимания.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называемое «требование границ».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научение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жажды власти.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83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причина детской агрессии - неудовлетворенная потребность в любви. </a:t>
            </a:r>
            <a:r>
              <a:rPr lang="ru-RU" altLang="ru-RU" b="1" i="1" dirty="0">
                <a:latin typeface="Comic Sans MS" panose="030F0702030302020204" pitchFamily="66" charset="0"/>
              </a:rPr>
              <a:t/>
            </a:r>
            <a:br>
              <a:rPr lang="ru-RU" altLang="ru-RU" b="1" i="1" dirty="0">
                <a:latin typeface="Comic Sans MS" panose="030F0702030302020204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виды агрессии в дошкольном возрасте: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Гиперактивно-агрессивный ребенок.</a:t>
            </a:r>
            <a:r>
              <a:rPr lang="ru-RU" altLang="ru-RU" dirty="0"/>
              <a:t> </a:t>
            </a:r>
            <a:endParaRPr lang="ru-RU" altLang="ru-RU" dirty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Агрессивно-обидчивый и истощаемый ребенок.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Агрессивный ребенок с оппозиционно-вызывающим поведением.</a:t>
            </a: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Агрессивно-боязливый ребенок.</a:t>
            </a: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Агрессивно-бесчувственный ребенок.</a:t>
            </a:r>
            <a:endParaRPr lang="ru-RU" alt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19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667" cy="1315615"/>
          </a:xfrm>
        </p:spPr>
        <p:txBody>
          <a:bodyPr/>
          <a:lstStyle/>
          <a:p>
            <a:r>
              <a:rPr lang="ru-RU" dirty="0" smtClean="0"/>
              <a:t>Рекомендации родителям агрессивного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508518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родителей безусловной любви к ребенку в любой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собственных агрессивных импульсов;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апрет на подавление проявления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агрессии ребенком, иначе подавленные агрессивные импульсы могут нанести серьезный вред 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здоровью;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выражению своих враждебных чувств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приемлемым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социальных правил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доступной для ребенка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охвала ребенка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старательность. Когда дети реагируют должным образом, сделайте все, чтобы закрепить эти усилия. </a:t>
            </a:r>
            <a:r>
              <a:rPr lang="ru-RU" altLang="ru-RU" sz="2800" i="1" dirty="0">
                <a:latin typeface="Comic Sans MS" panose="030F0702030302020204" pitchFamily="66" charset="0"/>
              </a:rPr>
              <a:t/>
            </a:r>
            <a:br>
              <a:rPr lang="ru-RU" altLang="ru-RU" sz="2800" i="1" dirty="0">
                <a:latin typeface="Comic Sans MS" panose="030F0702030302020204" pitchFamily="66" charset="0"/>
              </a:rPr>
            </a:br>
            <a:endParaRPr lang="ru-RU" altLang="ru-RU" sz="2800" i="1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i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73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Практические игры</a:t>
            </a:r>
            <a:br>
              <a:rPr lang="ru-RU" dirty="0" smtClean="0"/>
            </a:br>
            <a:r>
              <a:rPr lang="ru-RU" dirty="0" smtClean="0"/>
              <a:t>на снятие психоэмоциональной напряженности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Игра «Мяч и стена» - предложите ребенку как можно сильнее и больше «набить» мяч об стену.</a:t>
            </a:r>
          </a:p>
          <a:p>
            <a:pPr marL="0" indent="0">
              <a:buNone/>
            </a:pPr>
            <a:r>
              <a:rPr lang="ru-RU" sz="3200" dirty="0" smtClean="0"/>
              <a:t>Игра «Рычим как лев, собака, медведь…»</a:t>
            </a:r>
          </a:p>
          <a:p>
            <a:pPr marL="0" indent="0">
              <a:buNone/>
            </a:pPr>
            <a:r>
              <a:rPr lang="ru-RU" sz="3200" dirty="0" smtClean="0"/>
              <a:t>Игра «Битва воздушными шарами»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68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Практические игры </a:t>
            </a:r>
            <a:br>
              <a:rPr lang="ru-RU" dirty="0" smtClean="0"/>
            </a:br>
            <a:r>
              <a:rPr lang="ru-RU" dirty="0" smtClean="0"/>
              <a:t>в момент агрессии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Игра «Дышим в пакет»</a:t>
            </a:r>
          </a:p>
          <a:p>
            <a:r>
              <a:rPr lang="ru-RU" sz="3200" dirty="0" smtClean="0"/>
              <a:t>Игра «Рвем бумагу»</a:t>
            </a:r>
          </a:p>
          <a:p>
            <a:r>
              <a:rPr lang="ru-RU" sz="3200" dirty="0" smtClean="0"/>
              <a:t>Игра «Колотим подушку/игрушку»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74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заключении…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Дополнительные методы работы с детьми в семье: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Прослушивание сказок об агрессивных детках (сказкотерапия);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Просмотр мультфильм по преодолении агрессии; 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Проигрывание ситуаций  с помощью пальчиковых игр или игрушек;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3369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Более подробная информация здесь:</a:t>
            </a:r>
            <a:br>
              <a:rPr lang="ru-RU" sz="4800" dirty="0" smtClean="0"/>
            </a:br>
            <a:r>
              <a:rPr lang="en-US" sz="4800" dirty="0" smtClean="0">
                <a:hlinkClick r:id="rId2"/>
              </a:rPr>
              <a:t>https://</a:t>
            </a:r>
            <a:r>
              <a:rPr lang="ru-RU" sz="4800" dirty="0" err="1" smtClean="0">
                <a:hlinkClick r:id="rId2"/>
              </a:rPr>
              <a:t>родители.ягпу.рф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022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30</TotalTime>
  <Words>360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Comic Sans MS</vt:lpstr>
      <vt:lpstr>Corbel</vt:lpstr>
      <vt:lpstr>Times New Roman</vt:lpstr>
      <vt:lpstr>Wingdings</vt:lpstr>
      <vt:lpstr>Параллакс</vt:lpstr>
      <vt:lpstr>Агрессивный ребенок: что делать? Семинар для родителей агрессивных детей</vt:lpstr>
      <vt:lpstr>Презентация PowerPoint</vt:lpstr>
      <vt:lpstr>Агрессия в дошкольном возрасте - это реакция на срыв какой-то деятельности, планов, на ограничения, запреты или неожиданные трудности. </vt:lpstr>
      <vt:lpstr>Основная причина детской агрессии - неудовлетворенная потребность в любви.  </vt:lpstr>
      <vt:lpstr>Рекомендации родителям агрессивного ребенка</vt:lpstr>
      <vt:lpstr>Практические игры на снятие психоэмоциональной напряженности </vt:lpstr>
      <vt:lpstr>Практические игры  в момент агрессии</vt:lpstr>
      <vt:lpstr>В заключении…</vt:lpstr>
      <vt:lpstr>Благодарю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Агрессивный ребенок: что делать? Семинар-практикум</dc:title>
  <dc:creator>Кристина Жмырко</dc:creator>
  <cp:lastModifiedBy>Колесова</cp:lastModifiedBy>
  <cp:revision>7</cp:revision>
  <cp:lastPrinted>2021-09-21T06:07:47Z</cp:lastPrinted>
  <dcterms:created xsi:type="dcterms:W3CDTF">2017-01-30T19:27:12Z</dcterms:created>
  <dcterms:modified xsi:type="dcterms:W3CDTF">2021-09-21T06:07:49Z</dcterms:modified>
</cp:coreProperties>
</file>