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1" r:id="rId4"/>
    <p:sldId id="257" r:id="rId5"/>
    <p:sldId id="258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initsyna-75@bk.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14313" y="1828800"/>
            <a:ext cx="4586287" cy="480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руководитель: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Синицына  Елена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Валерьевна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Образование: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Ярославское областное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Училище культуры.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ЯГПУ им. К. Д. Ушинского.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стаж работы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музыкальным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руководителем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21 год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руководитель самодеятельного народного хора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 descr="C:\Documents and Settings\7\Рабочий стол\к плану 2011\грамоты\skrip_klyuc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4287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04800"/>
            <a:ext cx="4029075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82000" cy="144780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Основная цель музыкального воспитания в ДОУ – осуществление подготовки эстетически развитого и воспитанного ребенка, который умеет эмоционально воспринимать музыкальное произведение.</a:t>
            </a:r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676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229600" cy="19812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Форма одежды детей на музыкальной деятельности в ДОУ</a:t>
            </a:r>
            <a:endParaRPr lang="ru-RU" sz="4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2743200"/>
            <a:ext cx="6705600" cy="3505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1" y="2425815"/>
            <a:ext cx="7094772" cy="413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Девочки:</a:t>
            </a:r>
            <a:b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футболка, юбочка, чешки</a:t>
            </a:r>
            <a:endParaRPr lang="ru-RU" sz="31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4202430" cy="340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5257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430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35052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0668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Мальчики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футболка, шорты, чешки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867400" y="3815556"/>
            <a:ext cx="2281833" cy="304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1430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743200"/>
            <a:ext cx="213634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AutoShape 5" descr="ШОРТЫ ЧЕРНЫЕ, БОЛЬШИЕ (ХЛОПОК+ЭЛАСТАН): продажа, цена в Москве. одежда для  хореографии и гимнастики от &quot;ДЕТСКАЯ ТРИКОТАЖНАЯ ОДЕЖДА ОТ ПРОИЗВОДИТЕЛЯ&quot; -  29370409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799" y="1143000"/>
            <a:ext cx="404261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музыкального руководителя с родителями</a:t>
            </a:r>
            <a:endParaRPr lang="ru-RU" sz="28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 музыкального руководителя ежемесячно размещается на сайте ДОУ и  в групповых уголках. Электронный адрес для связи: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sinitsyna-75@bk.ru</a:t>
            </a:r>
            <a:endParaRPr lang="ru-RU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Подробнее о профессиональной деятельности музыкального руководителя можно ознакомиться на сайте ДОУ в разделе страничка музыкального руководителя.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70856"/>
            <a:ext cx="7239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</TotalTime>
  <Words>101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Times New Roman</vt:lpstr>
      <vt:lpstr>Trebuchet MS</vt:lpstr>
      <vt:lpstr>Wingdings</vt:lpstr>
      <vt:lpstr>Wingdings 2</vt:lpstr>
      <vt:lpstr>Изящная</vt:lpstr>
      <vt:lpstr>Презентация PowerPoint</vt:lpstr>
      <vt:lpstr>  Основная цель музыкального воспитания в ДОУ – осуществление подготовки эстетически развитого и воспитанного ребенка, который умеет эмоционально воспринимать музыкальное произведение.</vt:lpstr>
      <vt:lpstr>Форма одежды детей на музыкальной деятельности в ДОУ</vt:lpstr>
      <vt:lpstr>Девочки: футболка, юбочка, чешки</vt:lpstr>
      <vt:lpstr>Мальчики: футболка, шорты, чешки</vt:lpstr>
      <vt:lpstr>Взаимодействие музыкального руководителя с родителями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 одежды детей на музыкальной деятельности в ДОУ</dc:title>
  <cp:lastModifiedBy>Колесова</cp:lastModifiedBy>
  <cp:revision>12</cp:revision>
  <dcterms:modified xsi:type="dcterms:W3CDTF">2021-09-29T07:28:21Z</dcterms:modified>
</cp:coreProperties>
</file>