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9" r:id="rId4"/>
    <p:sldId id="260" r:id="rId5"/>
    <p:sldId id="265" r:id="rId6"/>
    <p:sldId id="271" r:id="rId7"/>
    <p:sldId id="270" r:id="rId8"/>
    <p:sldId id="26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kolchina2010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04rGbdWe38uYv8MBcOn5-A" TargetMode="External"/><Relationship Id="rId2" Type="http://schemas.openxmlformats.org/officeDocument/2006/relationships/hyperlink" Target="https://mdou75.edu.yar.ru/soveti_pedagoga_minus_psiholog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4994" r="12600" b="26958"/>
          <a:stretch>
            <a:fillRect/>
          </a:stretch>
        </p:blipFill>
        <p:spPr bwMode="auto">
          <a:xfrm>
            <a:off x="683568" y="476672"/>
            <a:ext cx="23762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61786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Здравствуйте,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–педагог-психолог ДОУ,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Колчина Ольга Владимировна.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Консультации  вы можете получить по записи на 2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или по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-mail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Okolchina2010@yandex.ru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Провожу дистанционные консультации на платформах: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Zoom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Вт,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-8.00-13.54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Ср. 10.00-15.54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Обед:12.00-12.30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Моя информация для вас здесь: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Страничка педагога-психолога на сайте МДОУ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>
                <a:hlinkClick r:id="rId2"/>
              </a:rPr>
              <a:t>https://mdou75.edu.yar.ru/soveti_pedagoga_minus_psihologa.html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/>
              <a:t>YouTube</a:t>
            </a:r>
            <a:r>
              <a:rPr lang="ru-RU" dirty="0" smtClean="0"/>
              <a:t> канал: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https://www.youtube.com/channel/UC04rGbdWe38uYv8MBcOn5-A</a:t>
            </a:r>
            <a:endParaRPr lang="ru-RU" dirty="0" smtClean="0"/>
          </a:p>
          <a:p>
            <a:r>
              <a:rPr lang="ru-RU" dirty="0" smtClean="0"/>
              <a:t>Страничка на международном образовательном портале: </a:t>
            </a:r>
            <a:r>
              <a:rPr lang="en-US" dirty="0" smtClean="0"/>
              <a:t>https://www.maam.ru/users/1122166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600" b="1" dirty="0" smtClean="0"/>
              <a:t> Педагог-психолог  -  это специалист</a:t>
            </a:r>
            <a:r>
              <a:rPr lang="ru-RU" sz="3600" dirty="0" smtClean="0"/>
              <a:t>, который помогает взрослым понять, что происходит с их ребенком и </a:t>
            </a:r>
            <a:r>
              <a:rPr lang="ru-RU" sz="3600" dirty="0" err="1" smtClean="0"/>
              <a:t>c</a:t>
            </a:r>
            <a:r>
              <a:rPr lang="ru-RU" sz="3600" dirty="0" smtClean="0"/>
              <a:t> ними. Деятельность </a:t>
            </a:r>
            <a:r>
              <a:rPr lang="ru-RU" sz="3600" b="1" dirty="0" smtClean="0"/>
              <a:t>психолога</a:t>
            </a:r>
            <a:r>
              <a:rPr lang="ru-RU" sz="3600" dirty="0" smtClean="0"/>
              <a:t> ДОУ направлена непосредственно на детей, но для большей эффективности в нее включаются и другие участники воспитательного процесса – педагоги и родители, которые участвуют в решении проблем детей. </a:t>
            </a:r>
            <a:r>
              <a:rPr lang="ru-RU" sz="3600" b="1" dirty="0" smtClean="0"/>
              <a:t>Психолог</a:t>
            </a:r>
            <a:r>
              <a:rPr lang="ru-RU" sz="3600" dirty="0" smtClean="0"/>
              <a:t> дает им профессиональные рекомендации по работе с ребенком и оказывает поддержку.</a:t>
            </a:r>
          </a:p>
          <a:p>
            <a:pPr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Цель работы </a:t>
            </a:r>
            <a:r>
              <a:rPr lang="ru-RU" sz="2800" b="1" dirty="0" smtClean="0">
                <a:solidFill>
                  <a:srgbClr val="FF0000"/>
                </a:solidFill>
              </a:rPr>
              <a:t>психолога</a:t>
            </a:r>
            <a:r>
              <a:rPr lang="ru-RU" sz="2800" dirty="0" smtClean="0">
                <a:solidFill>
                  <a:srgbClr val="FF0000"/>
                </a:solidFill>
              </a:rPr>
              <a:t> в ДОУ </a:t>
            </a:r>
            <a:r>
              <a:rPr lang="ru-RU" sz="2800" dirty="0" smtClean="0"/>
              <a:t>– сохранение и укрепление </a:t>
            </a:r>
            <a:r>
              <a:rPr lang="ru-RU" sz="2800" b="1" dirty="0" smtClean="0"/>
              <a:t>психологического здоровья детей</a:t>
            </a:r>
            <a:r>
              <a:rPr lang="ru-RU" sz="2800" dirty="0" smtClean="0"/>
              <a:t>, их гармоничное развитие в условиях ДОУ, а также оказание своевременной помощи детям, родителям и педагогам в решении </a:t>
            </a:r>
            <a:r>
              <a:rPr lang="ru-RU" sz="2800" b="1" dirty="0" smtClean="0"/>
              <a:t>психологических проблем развития</a:t>
            </a:r>
            <a:r>
              <a:rPr lang="ru-RU" sz="2800" dirty="0" smtClean="0"/>
              <a:t>, возникающих в различных жизненных ситуациях.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vdekrete.info/wp-content/uploads/2018/06/kak-stat-horoshimi-roditely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https://ds234.centerstart.ru/sites/ds234.centerstart.ru/files/archive/img/%D1%80%D0%BE%D0%B4%D0%B8%D1%82%D0%B5%D0%BB%D0%B8%20%D1%81%20%D0%B4%D0%B5%D1%82%D1%8C%D0%BC%D0%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12976"/>
            <a:ext cx="2952328" cy="346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своей работе я решаю следующие задачи:</a:t>
            </a: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Выявление причин нарушений эмоционально - личностного и познавательного развития детей посредством диагностического обследования;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Преодоление нарушений в развитии ребенка, разработка и реализация индивидуальных </a:t>
            </a:r>
            <a:r>
              <a:rPr lang="ru-RU" dirty="0" err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коррекционно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развивающих программ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Прогноз опасных последствий той или иной сложной ситуации, если она не будет грамотно педагогически и 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психологически проработана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 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Психологическое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сопровождение детей в период адаптации к ДОУ и попавших в трудные жизненные ситуации;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 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Психологическое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сопровождение детей подготовительных групп, подготовка к школе, отслеживание динамики развития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Содействие развитию личности детей в процессе их воспитания, обучения и социализации;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Оказание 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консультативной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помощи родителям и педагогам</a:t>
            </a:r>
            <a:endParaRPr lang="ru-RU" dirty="0" smtClean="0">
              <a:solidFill>
                <a:srgbClr val="11111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• Психологическое просвещение всех участников образовательного процесса.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Формы работы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/>
          <a:lstStyle/>
          <a:p>
            <a:r>
              <a:rPr lang="ru-RU" dirty="0" smtClean="0"/>
              <a:t>Выступления на Семейных гостиных</a:t>
            </a:r>
          </a:p>
          <a:p>
            <a:r>
              <a:rPr lang="ru-RU" dirty="0" smtClean="0"/>
              <a:t>Индивидуальные консультации</a:t>
            </a:r>
          </a:p>
          <a:p>
            <a:r>
              <a:rPr lang="ru-RU" dirty="0" smtClean="0"/>
              <a:t>Групповые консультации</a:t>
            </a:r>
            <a:endParaRPr lang="ru-RU" dirty="0"/>
          </a:p>
        </p:txBody>
      </p:sp>
      <p:pic>
        <p:nvPicPr>
          <p:cNvPr id="21506" name="Picture 2" descr="https://strogino.mos.ru/upload/medialibrary/364/str-upr-rod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4641032" cy="30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Формы работы с детьми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ru-RU" dirty="0" smtClean="0"/>
              <a:t>Индивидуальные занятия</a:t>
            </a:r>
          </a:p>
          <a:p>
            <a:r>
              <a:rPr lang="ru-RU" dirty="0" smtClean="0"/>
              <a:t>Подгрупповые занятия</a:t>
            </a:r>
          </a:p>
          <a:p>
            <a:r>
              <a:rPr lang="ru-RU" dirty="0" smtClean="0"/>
              <a:t>Групповые занятия</a:t>
            </a:r>
            <a:endParaRPr lang="ru-RU" dirty="0"/>
          </a:p>
        </p:txBody>
      </p:sp>
      <p:pic>
        <p:nvPicPr>
          <p:cNvPr id="1026" name="Picture 2" descr="https://procraft.s3.eu-central-1.amazonaws.com/d17aa32d-e47e-484f-988c-40f1a0439393_2.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7556163"/>
            <a:ext cx="5724000" cy="3816000"/>
          </a:xfrm>
          <a:prstGeom prst="rect">
            <a:avLst/>
          </a:prstGeom>
          <a:noFill/>
        </p:spPr>
      </p:pic>
      <p:pic>
        <p:nvPicPr>
          <p:cNvPr id="1028" name="Picture 4" descr="https://procraft.s3.eu-central-1.amazonaws.com/d17aa32d-e47e-484f-988c-40f1a0439393_2.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3693029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61094" cy="35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Российский телефон доверия для детей, подростков и их родителей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523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i="1" dirty="0" smtClean="0"/>
              <a:t>Успехов вам в воспитании ваших детей! 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Здравствуйте,  уважаемые родители!  Я –педагог-психолог ДОУ,  Колчина Ольга Владимировна.   Консультации  вы можете получить по записи на 2 эт. или по е-mail: Okolchina2010@yandex.ru Провожу дистанционные консультации на платформах: Skype, Zoom, Viber  График работы: Пн, Вт, Чт, Пт -8.00-13.54 Ср. 10.00-15.54 Обед:12.00-12.30</vt:lpstr>
      <vt:lpstr>Моя информация для вас здесь:</vt:lpstr>
      <vt:lpstr>Слайд 3</vt:lpstr>
      <vt:lpstr>Слайд 4</vt:lpstr>
      <vt:lpstr>В своей работе я решаю следующие задачи: </vt:lpstr>
      <vt:lpstr>Формы работы с родителями</vt:lpstr>
      <vt:lpstr>Формы работы с детьми</vt:lpstr>
      <vt:lpstr>Российский телефон доверия для детей, подростков и их родителей</vt:lpstr>
      <vt:lpstr>Спасибо за внимание! Успехов вам в воспитании ваших детей!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и документы, регламентирующие права ребенка</dc:title>
  <dc:creator>Оля</dc:creator>
  <cp:lastModifiedBy>Оля</cp:lastModifiedBy>
  <cp:revision>9</cp:revision>
  <dcterms:created xsi:type="dcterms:W3CDTF">2020-09-18T07:34:21Z</dcterms:created>
  <dcterms:modified xsi:type="dcterms:W3CDTF">2020-09-18T09:55:31Z</dcterms:modified>
</cp:coreProperties>
</file>