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6" r:id="rId4"/>
    <p:sldId id="325" r:id="rId5"/>
    <p:sldId id="328" r:id="rId6"/>
    <p:sldId id="329" r:id="rId7"/>
    <p:sldId id="327" r:id="rId8"/>
    <p:sldId id="330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9E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73;&#1086;&#1090;&#1072;%20&#1089;%20&#1088;&#1086;&#1076;&#1080;&#1090;&#1077;&#1083;&#1103;&#1084;&#1080;\&#1053;&#1077;&#1088;&#1072;&#1079;&#1083;&#1091;&#1095;&#1085;&#1099;&#1077;%20&#1076;&#1088;&#1091;&#1079;&#1100;&#1103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zaveta27.02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5852" y="1905506"/>
            <a:ext cx="5612296" cy="28007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«Физическое развитие детей дошкольного возраста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соответствии с  ФГОС  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ctr"/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Калинина Валентина Владимировна</a:t>
            </a:r>
            <a:endParaRPr lang="ru-RU" sz="2400" i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447" y="564776"/>
            <a:ext cx="633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МДОУ  «Детский сад № 75»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39470" y="59525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174" y="578224"/>
            <a:ext cx="5959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sz="36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1155" y="1627094"/>
            <a:ext cx="73735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физическому воспитанию МДОУ «Детский сад № 75»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Калинина Валентина Владимировна - 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педагогическое образование,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переподготовка в области физического воспитания, 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Стаж педагогической деятельности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 рада сотрудничеству!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lizaveta27.02@yandex.ru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568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174" y="578224"/>
            <a:ext cx="5959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с семьей:</a:t>
            </a:r>
            <a:endParaRPr lang="ru-RU" sz="36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27094"/>
            <a:ext cx="6548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единство целей  задач физического воспитания детей в ДОУ и семье;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каждому ребенку и каждой семье;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 работы 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взаимное доверие и взаимопомощь педагогов и родителей;</a:t>
            </a:r>
            <a:endParaRPr lang="ru-RU" sz="3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613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9741" y="443753"/>
            <a:ext cx="513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99" y="1116106"/>
            <a:ext cx="6266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Традиционные: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физкультурные занятия для родителей;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праздники;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открытых дверей в спортивном зале;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 - индивидуальные и групповые;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Консультации, семейные гостиные;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оформление стендовой информации;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Дистанционные видео-занятия и мероприятия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Фотовыставки;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Составление фотоальбомов;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Акции</a:t>
            </a:r>
          </a:p>
        </p:txBody>
      </p:sp>
    </p:spTree>
    <p:extLst>
      <p:ext uri="{BB962C8B-B14F-4D97-AF65-F5344CB8AC3E}">
        <p14:creationId xmlns:p14="http://schemas.microsoft.com/office/powerpoint/2010/main" val="1999638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312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3289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62" y="0"/>
            <a:ext cx="6629063" cy="4640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721" y="4760536"/>
            <a:ext cx="6240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нашем учреждении на занятия физкультурой ребенку нужно принести спортивную форму: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кеды на резиновой подошве (желательно на липучках)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ч</a:t>
            </a:r>
            <a:r>
              <a:rPr lang="ru-RU" dirty="0" smtClean="0">
                <a:solidFill>
                  <a:srgbClr val="C00000"/>
                </a:solidFill>
              </a:rPr>
              <a:t>ерные шорты без карманов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б</a:t>
            </a:r>
            <a:r>
              <a:rPr lang="ru-RU" dirty="0" smtClean="0">
                <a:solidFill>
                  <a:srgbClr val="C00000"/>
                </a:solidFill>
              </a:rPr>
              <a:t>елая футболка без надписей и рисунков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б</a:t>
            </a:r>
            <a:r>
              <a:rPr lang="ru-RU" dirty="0" smtClean="0">
                <a:solidFill>
                  <a:srgbClr val="C00000"/>
                </a:solidFill>
              </a:rPr>
              <a:t>елые носки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141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0899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73504" y="1489355"/>
            <a:ext cx="4356848" cy="41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78425" y="537882"/>
            <a:ext cx="633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  ЗА  ВНИМАНИЕ!</a:t>
            </a:r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204</Words>
  <Application>Microsoft Office PowerPoint</Application>
  <PresentationFormat>Экран (4:3)</PresentationFormat>
  <Paragraphs>63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Колесова</cp:lastModifiedBy>
  <cp:revision>105</cp:revision>
  <dcterms:created xsi:type="dcterms:W3CDTF">2013-11-19T05:52:05Z</dcterms:created>
  <dcterms:modified xsi:type="dcterms:W3CDTF">2021-09-29T07:14:14Z</dcterms:modified>
</cp:coreProperties>
</file>