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31E6B-EB2B-496F-8C4C-8A64E7628560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5F03-7306-40FD-AF1D-980065D9C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6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5F03-7306-40FD-AF1D-980065D9CC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7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3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1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1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0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7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3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2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3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7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1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4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1179-FE75-415F-B1B9-7BCD29C3817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97A9-672F-4826-964C-0CCF91C99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1158" y="1496568"/>
            <a:ext cx="6815669" cy="221932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 № 1 «Возрастные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детей 6-7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5703" y="5264726"/>
            <a:ext cx="5264727" cy="121227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Перевалова</a:t>
            </a:r>
            <a:r>
              <a:rPr lang="ru-RU" dirty="0" smtClean="0"/>
              <a:t> Диана Константиновна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Ханевич</a:t>
            </a:r>
            <a:r>
              <a:rPr lang="ru-RU" dirty="0" smtClean="0"/>
              <a:t> Ядвига </a:t>
            </a:r>
            <a:r>
              <a:rPr lang="ru-RU" dirty="0" err="1" smtClean="0"/>
              <a:t>Адольфовна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6" y="3715895"/>
            <a:ext cx="4234793" cy="3031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6576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«Детский сад № 75»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3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156657"/>
            <a:ext cx="9725683" cy="65212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57"/>
            <a:ext cx="4572000" cy="6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73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110836"/>
            <a:ext cx="9434945" cy="6703437"/>
          </a:xfrm>
        </p:spPr>
      </p:pic>
    </p:spTree>
    <p:extLst>
      <p:ext uri="{BB962C8B-B14F-4D97-AF65-F5344CB8AC3E}">
        <p14:creationId xmlns:p14="http://schemas.microsoft.com/office/powerpoint/2010/main" val="1794482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5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3675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17" y="0"/>
            <a:ext cx="8824288" cy="6618216"/>
          </a:xfrm>
        </p:spPr>
      </p:pic>
    </p:spTree>
    <p:extLst>
      <p:ext uri="{BB962C8B-B14F-4D97-AF65-F5344CB8AC3E}">
        <p14:creationId xmlns:p14="http://schemas.microsoft.com/office/powerpoint/2010/main" val="1563332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6" y="221673"/>
            <a:ext cx="9050962" cy="6386945"/>
          </a:xfrm>
        </p:spPr>
      </p:pic>
    </p:spTree>
    <p:extLst>
      <p:ext uri="{BB962C8B-B14F-4D97-AF65-F5344CB8AC3E}">
        <p14:creationId xmlns:p14="http://schemas.microsoft.com/office/powerpoint/2010/main" val="49171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38" y="167048"/>
            <a:ext cx="8755015" cy="6566261"/>
          </a:xfrm>
        </p:spPr>
      </p:pic>
    </p:spTree>
    <p:extLst>
      <p:ext uri="{BB962C8B-B14F-4D97-AF65-F5344CB8AC3E}">
        <p14:creationId xmlns:p14="http://schemas.microsoft.com/office/powerpoint/2010/main" val="263745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7" y="253639"/>
            <a:ext cx="8248747" cy="6186560"/>
          </a:xfrm>
        </p:spPr>
      </p:pic>
    </p:spTree>
    <p:extLst>
      <p:ext uri="{BB962C8B-B14F-4D97-AF65-F5344CB8AC3E}">
        <p14:creationId xmlns:p14="http://schemas.microsoft.com/office/powerpoint/2010/main" val="838578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06" y="156656"/>
            <a:ext cx="9564930" cy="656063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89" y="4211052"/>
            <a:ext cx="9467947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27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58" y="1061415"/>
            <a:ext cx="8539693" cy="57965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784">
            <a:off x="2316087" y="614504"/>
            <a:ext cx="7486628" cy="28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76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545" y="254289"/>
            <a:ext cx="6622473" cy="6603711"/>
          </a:xfrm>
        </p:spPr>
        <p:txBody>
          <a:bodyPr>
            <a:normAutofit/>
          </a:bodyPr>
          <a:lstStyle/>
          <a:p>
            <a:r>
              <a:rPr lang="ru-RU" dirty="0" smtClean="0"/>
              <a:t>Знание основных возрастных особенностей детей 6-7 лет позволит не только трезво оценить уровень готовности ребенка к школьному обучению , но и соотнести его реальные умения с его потенциальными возможностями.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4290"/>
            <a:ext cx="5472544" cy="64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же они, наши будущие первоклассники?</a:t>
            </a:r>
            <a:br>
              <a:rPr lang="ru-RU" dirty="0" smtClean="0"/>
            </a:br>
            <a:r>
              <a:rPr lang="ru-RU" dirty="0" smtClean="0"/>
              <a:t>Вот некоторые умения и особенности развития детей 6-7 летнего возраста: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3" y="2389909"/>
            <a:ext cx="5503622" cy="41277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2361262"/>
            <a:ext cx="5541818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415629"/>
            <a:ext cx="10071980" cy="6013388"/>
          </a:xfrm>
        </p:spPr>
      </p:pic>
    </p:spTree>
    <p:extLst>
      <p:ext uri="{BB962C8B-B14F-4D97-AF65-F5344CB8AC3E}">
        <p14:creationId xmlns:p14="http://schemas.microsoft.com/office/powerpoint/2010/main" val="3907044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0"/>
            <a:ext cx="10709563" cy="6858000"/>
          </a:xfrm>
        </p:spPr>
      </p:pic>
    </p:spTree>
    <p:extLst>
      <p:ext uri="{BB962C8B-B14F-4D97-AF65-F5344CB8AC3E}">
        <p14:creationId xmlns:p14="http://schemas.microsoft.com/office/powerpoint/2010/main" val="3789202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276586"/>
            <a:ext cx="9227127" cy="6581414"/>
          </a:xfrm>
        </p:spPr>
      </p:pic>
    </p:spTree>
    <p:extLst>
      <p:ext uri="{BB962C8B-B14F-4D97-AF65-F5344CB8AC3E}">
        <p14:creationId xmlns:p14="http://schemas.microsoft.com/office/powerpoint/2010/main" val="39510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25" y="166255"/>
            <a:ext cx="8608965" cy="6567054"/>
          </a:xfrm>
        </p:spPr>
      </p:pic>
    </p:spTree>
    <p:extLst>
      <p:ext uri="{BB962C8B-B14F-4D97-AF65-F5344CB8AC3E}">
        <p14:creationId xmlns:p14="http://schemas.microsoft.com/office/powerpoint/2010/main" val="744977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0"/>
            <a:ext cx="10681854" cy="66541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2341418"/>
            <a:ext cx="4987635" cy="3002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2341418"/>
            <a:ext cx="5015346" cy="30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91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6" y="115093"/>
            <a:ext cx="9060872" cy="65502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2881"/>
            <a:ext cx="2235202" cy="2975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882880"/>
            <a:ext cx="3809999" cy="2975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29" y="3882880"/>
            <a:ext cx="3930072" cy="2975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68" y="3882881"/>
            <a:ext cx="2269061" cy="29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03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70</Words>
  <Application>Microsoft Office PowerPoint</Application>
  <PresentationFormat>Широкоэкранный</PresentationFormat>
  <Paragraphs>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Родительское собрание № 1 «Возрастные особенности детей 6-7 лет»</vt:lpstr>
      <vt:lpstr>Знание основных возрастных особенностей детей 6-7 лет позволит не только трезво оценить уровень готовности ребенка к школьному обучению , но и соотнести его реальные умения с его потенциальными возможностями.</vt:lpstr>
      <vt:lpstr>Какие же они, наши будущие первоклассники? Вот некоторые умения и особенности развития детей 6-7 летнего возраста: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6-7 лет.</dc:title>
  <dc:creator>Александр</dc:creator>
  <cp:lastModifiedBy>Колесова</cp:lastModifiedBy>
  <cp:revision>10</cp:revision>
  <dcterms:created xsi:type="dcterms:W3CDTF">2021-09-20T08:42:41Z</dcterms:created>
  <dcterms:modified xsi:type="dcterms:W3CDTF">2021-09-29T06:59:27Z</dcterms:modified>
</cp:coreProperties>
</file>