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4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6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50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0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7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050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2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9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9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7EFE-E053-43FF-A767-DA70165A9BFE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69EE3-755C-4A05-BA17-57C91322E4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1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9535" y="4700218"/>
            <a:ext cx="7417808" cy="13646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3/1614791384_90-p-fon-dlya-vospitatelya-detskogo-sada-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0"/>
            <a:ext cx="12192000" cy="854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4680" y="2121595"/>
            <a:ext cx="80929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Родительское собрание № 1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«Адаптация детей в детском саду. Возрастные особенности детей 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 лет»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4906" y="767751"/>
            <a:ext cx="5020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дошкольное образовательное учреждение «Детский сад № 75»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98808" y="5020574"/>
            <a:ext cx="4779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Подготовила: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 воспитатель первой квалификационной категории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 Казак Екатерина Геннадьевна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fsd.kopilkaurokov.ru/up/html/2019/04/04/k_5ca5a9d03e5cf/505990_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503"/>
            <a:ext cx="12331337" cy="799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8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pediatrinfo.ru/wp-content/uploads/1/9/d/19d55a915f705e4351a5fdb387cbf888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" y="-372650"/>
            <a:ext cx="12283439" cy="816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2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634"/>
            <a:ext cx="12540343" cy="8146179"/>
          </a:xfrm>
        </p:spPr>
      </p:pic>
      <p:sp>
        <p:nvSpPr>
          <p:cNvPr id="5" name="TextBox 4"/>
          <p:cNvSpPr txBox="1"/>
          <p:nvPr/>
        </p:nvSpPr>
        <p:spPr>
          <a:xfrm>
            <a:off x="613955" y="225247"/>
            <a:ext cx="78377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воспитатели и родители объединят свои усилия и обеспечат малышу защиту, эмоциональный комфорт, интересную и содержательную жизнь в 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саду и дома – то это будет залогом оптимального течения адаптации детей раннего 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 </a:t>
            </a:r>
            <a:r>
              <a:rPr lang="ru-RU" sz="2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детскому саду</a:t>
            </a:r>
            <a:r>
              <a:rPr lang="ru-RU" sz="20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Адаптационный период условно можно разделить на 3 этапа: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Подготовительный.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следует начинать за 1-2 месяца до приема ребенка в детский сад. Задача этого этапа – сформировать такие стереотипы в поведении ребенка, которые помогут ему безболезненно приобщиться к новым для него условиям. Коррекцию необходимо провести в домашних условиях, большое внимание должно уделяться формированию навыков самостоятельности.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Главная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данного этапа - создание положительного образа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воспитателя. Родители должны понимать важность этого этапа и стараться установить с воспитателем доброжелательные отношения. Воспитатель, узнавая ребенка, со слов родителей, сможет найти подход к ребенку значительно быстрее и точнее, а ребенок в свое время начнет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доверять.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привыкания в первую очередь нормализуются настроение, самочувствие ребенка, аппетит, в последнюю очередь – сон.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58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014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38965" y="186083"/>
            <a:ext cx="953393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выделяют 3 степени адаптационного процесса: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временным нарушением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сна, аппетита, редкими заболеваниями, возможны капризы, агрессия, замкнутость. Основные симптомы исчезают в течении 2-3 недель, максимум 1месяца.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степень адаптации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все нарушения принимают выраженный характер, фиксируются заболевания. Речь либо не используется, либо речевая активность замедляется. В игре ребенок не пользуется приобретенными навыками, игра ситуативная.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 адаптации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2 до 6 мес.)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сопровождается грубым нарушением всех проявлений и реакций ребенка. Это снижение аппетита, резким нарушением сна, ребенок нередко избегает контактов со сверстниками, пытается уединиться, отмечается проявление агрессии, подавленное состояние в течении долгого времени. Обычно, видимые изменения происходят в речевой и двигательной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roprikol.ru/wp-content/uploads/2019/09/kartinki-dlya-oformleniya-detskogo-sada-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923"/>
            <a:ext cx="12192000" cy="862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58537" y="952300"/>
            <a:ext cx="8125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каждом ребёнке солнце – только дайте ему светить»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разные, и каждый ребенок растет по-своему. Но, тем не менее, существуют общие закономерности развития. Чему же должен научиться ребенок к трем годам?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146" y="3629956"/>
            <a:ext cx="4950006" cy="3543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26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3" y="-2136127"/>
            <a:ext cx="12401006" cy="89941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04503" y="140000"/>
            <a:ext cx="74980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гигиенической </a:t>
            </a:r>
            <a:r>
              <a:rPr lang="ru-RU" sz="2400" b="1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</a:t>
            </a:r>
            <a:endParaRPr lang="ru-RU" sz="2400" dirty="0" smtClean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небольшой помощью взрослого мыть руки, соблюдая последовательность; </a:t>
            </a:r>
            <a:endParaRPr lang="ru-RU" sz="2000" dirty="0" smtClean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радоваться чистой красивой одежде, аккуратной прическе. </a:t>
            </a:r>
            <a:endParaRPr lang="ru-RU" sz="2000" dirty="0" smtClean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спытывать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брезгливости от загрязненной одежды, рук; </a:t>
            </a:r>
            <a:endParaRPr lang="ru-RU" sz="2000" dirty="0" smtClean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носовым платком, класть его в карман; </a:t>
            </a:r>
            <a:endParaRPr lang="ru-RU" sz="2000" dirty="0" smtClean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выражать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есть самостоятельно, отказываться от предложения «кормить с ложечки»; - держать правильно ложечку, пользоваться салфеткой; </a:t>
            </a:r>
            <a:endParaRPr lang="ru-RU" sz="2000" dirty="0" smtClean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пользоваться горшком ,снимать и </a:t>
            </a:r>
            <a:r>
              <a:rPr lang="ru-RU" sz="20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одевать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штанишки; </a:t>
            </a:r>
            <a:endParaRPr lang="ru-RU" sz="2000" dirty="0" smtClean="0">
              <a:solidFill>
                <a:srgbClr val="66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 взрослыми складывать игрушки на </a:t>
            </a:r>
            <a:r>
              <a:rPr lang="ru-RU" sz="20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r>
              <a:rPr lang="ru-RU" sz="2000" dirty="0" smtClean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и надевать одежду, расстегивать большие пуговицы спереди.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un9-53.userapi.com/impg/HL9pS-rvzNbqWJ0WTZTU8aHFd7lwlRiIYJ58Nw/TJDVb5aWa9o.jpg?size=571x523&amp;quality=96&amp;sign=598c9774dcc256a99842f80e7444e87f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77" y="0"/>
            <a:ext cx="4459293" cy="40844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432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30531"/>
          </a:xfrm>
        </p:spPr>
      </p:pic>
      <p:sp>
        <p:nvSpPr>
          <p:cNvPr id="5" name="TextBox 4"/>
          <p:cNvSpPr txBox="1"/>
          <p:nvPr/>
        </p:nvSpPr>
        <p:spPr>
          <a:xfrm>
            <a:off x="2636071" y="629777"/>
            <a:ext cx="691985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знать название предметов ближайшего окружения;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предметов: крупные части, размеры, цвет (4 цвета), некоторые другие особенности (теплый, чистый) и т.д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названия собственных действий (убрал игрушки, надел колготки, рисую, читаю и т.д.);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людей из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близкого</a:t>
            </a:r>
          </a:p>
          <a:p>
            <a:pPr marL="285750" indent="-285750" algn="ctr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Сенсорное развитие</a:t>
            </a: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цвета (4 основные цвета: красный, зеленый, желтый, синий); - размеры предметов: большой – маленький, длинный – короткий;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предметов: как мячик, как кирпичик;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выделять и выбирать предмет с заданными свойствами («принести большой красный кубик»);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0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54" y="-96052"/>
            <a:ext cx="12448653" cy="8301695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1187243" y="1392529"/>
            <a:ext cx="95608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Ребенок и </a:t>
            </a:r>
            <a:r>
              <a:rPr lang="ru-RU" sz="2800" b="1" dirty="0" smtClean="0"/>
              <a:t>книга</a:t>
            </a:r>
          </a:p>
          <a:p>
            <a:r>
              <a:rPr lang="ru-RU" b="1" dirty="0" smtClean="0"/>
              <a:t> </a:t>
            </a:r>
            <a:r>
              <a:rPr lang="ru-RU" dirty="0"/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слушает рассказывание и чтение взрослого, запоминает и узнает знакомое произведение при повторном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любят и могут уже самостоятельно рассматривать картинки, книжки с картинками.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рук, тем самым, стимулируют активность ребенка. Детям 2 – 3 лет более понятны и близки сказки о животных и содействии людей и животных. Часто дети идентифицируют себя с животными, копируют их манеру поведения. Поэтому необходимо детям рассказывать и совместно проигрывать сказки («Колобок», «Теремок», «Лиса и волк», «Волк и семеро козлят» и др.). Очень важно и читать детям книги. Семейное чтение – это залог благополучия, способ общения между родителями и детьми, метод воспитания. Дети, которым часто читают, чувствуют близость, защищенность, безопасность.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576"/>
            <a:ext cx="12488092" cy="7733708"/>
          </a:xfrm>
        </p:spPr>
      </p:pic>
      <p:sp>
        <p:nvSpPr>
          <p:cNvPr id="5" name="TextBox 4"/>
          <p:cNvSpPr txBox="1"/>
          <p:nvPr/>
        </p:nvSpPr>
        <p:spPr>
          <a:xfrm rot="10800000" flipV="1">
            <a:off x="2769325" y="365125"/>
            <a:ext cx="566927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Игры и игрушки</a:t>
            </a:r>
          </a:p>
          <a:p>
            <a:pPr algn="ctr"/>
            <a:r>
              <a:rPr lang="ru-RU" dirty="0"/>
              <a:t>К подбору игрушек надо отнестись очень серьезно. В первую очередь необходимы игрушки, при помощи которых </a:t>
            </a:r>
            <a:r>
              <a:rPr lang="ru-RU" dirty="0" smtClean="0"/>
              <a:t>ребёнок </a:t>
            </a:r>
            <a:r>
              <a:rPr lang="ru-RU" dirty="0"/>
              <a:t>может воспроизводить виденные им действия – кукла с различными предметами для игры с ней (посуда, мебель и т.д.), игрушечные животные и птицы. Детям в этом возрасте полезно разнообразно двигаться. Поэтому в их распоряжении должны быть такие игрушки, как мячи, обручи, велосипеды, машинки и др. Разборные игрушки (кубики, пирамидки, шары и др.) знакомят детей с различными свойствами предметов (цвет, форма, размеры) и развивают движения пальцев и кистей рук. Дети любят подолгу заниматься строительным материалом (кубики, кирпичики, цилиндры и др.), разрезными картинками- </a:t>
            </a:r>
            <a:r>
              <a:rPr lang="ru-RU" dirty="0" err="1"/>
              <a:t>пазлами</a:t>
            </a:r>
            <a:r>
              <a:rPr lang="ru-RU" dirty="0"/>
              <a:t> </a:t>
            </a:r>
            <a:r>
              <a:rPr lang="ru-RU" dirty="0" smtClean="0"/>
              <a:t>.. </a:t>
            </a:r>
            <a:r>
              <a:rPr lang="ru-RU" dirty="0"/>
              <a:t>Надо приучать ребенка бережно относиться к игрушкам. Не надо позволять ребенку играть ломаными игрушками. Сломанная игрушка должна быть, если это возможно, при ребенке починена, исправлена. После игры надо приучать убирать игрушки на место. Все это воспитывает у него аккуратность и бережное отношение к вещам.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1160" y="1440303"/>
            <a:ext cx="3784376" cy="4637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82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594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eka4545@yandex.ru</dc:creator>
  <cp:lastModifiedBy>Колесова</cp:lastModifiedBy>
  <cp:revision>12</cp:revision>
  <dcterms:created xsi:type="dcterms:W3CDTF">2021-09-15T17:25:48Z</dcterms:created>
  <dcterms:modified xsi:type="dcterms:W3CDTF">2021-09-29T06:53:43Z</dcterms:modified>
</cp:coreProperties>
</file>