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7" r:id="rId3"/>
    <p:sldId id="263" r:id="rId4"/>
    <p:sldId id="268" r:id="rId5"/>
    <p:sldId id="258" r:id="rId6"/>
    <p:sldId id="266" r:id="rId7"/>
    <p:sldId id="269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gmasova17@yandex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76672"/>
            <a:ext cx="6120680" cy="69269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                       </a:t>
            </a:r>
            <a:b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Давайте знакомиться!</a:t>
            </a:r>
            <a:b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1400" dirty="0"/>
          </a:p>
        </p:txBody>
      </p:sp>
      <p:pic>
        <p:nvPicPr>
          <p:cNvPr id="6" name="Picture 2" descr="C:\Users\Elena\Desktop\ФОТО СКАЙП\1 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r="3448" b="14943"/>
          <a:stretch>
            <a:fillRect/>
          </a:stretch>
        </p:blipFill>
        <p:spPr bwMode="auto">
          <a:xfrm>
            <a:off x="179512" y="1196752"/>
            <a:ext cx="2613074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699792" y="1412776"/>
            <a:ext cx="61206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Вас приветствует учитель- логопед   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 МДОУ «Детский сад № 75 » 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                   </a:t>
            </a:r>
            <a:r>
              <a:rPr lang="ru-RU" sz="2400" b="1" i="1" dirty="0" err="1" smtClean="0">
                <a:solidFill>
                  <a:schemeClr val="bg2">
                    <a:lumMod val="10000"/>
                  </a:schemeClr>
                </a:solidFill>
              </a:rPr>
              <a:t>Челина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Елена Николаевна</a:t>
            </a:r>
          </a:p>
          <a:p>
            <a:pPr>
              <a:lnSpc>
                <a:spcPct val="150000"/>
              </a:lnSpc>
            </a:pP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 категория 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Стаж педагогической работы: 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32 года</a:t>
            </a:r>
            <a:endParaRPr lang="ru-RU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Стаж работы в должности учителя-логопеда: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17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лет.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Адрес электронной почты: 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igmasova17@yandex.ru</a:t>
            </a:r>
            <a:endParaRPr lang="ru-RU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Уважаемые  родители, пишите,  и Ваш вопрос не останется  без ответа!</a:t>
            </a:r>
            <a:endParaRPr lang="en-US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ru-RU" b="1" i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Ступени образования: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i="1" dirty="0" smtClean="0"/>
              <a:t> </a:t>
            </a:r>
            <a:r>
              <a:rPr lang="ru-RU" sz="2800" b="1" dirty="0" smtClean="0"/>
              <a:t>                                                                                              </a:t>
            </a:r>
            <a:r>
              <a:rPr lang="ru-RU" sz="2900" b="1" dirty="0" smtClean="0"/>
              <a:t>2000г. - 2004г.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                                                      Московский психолого-социальный институт.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                                                      Специальность – учитель-логопед.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                                                      Получен диплом о высшем образовании.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                                                      Присвоена квалификация – учитель-логопед.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                                                            1990г. - 1994г.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                     Ярославский  государственный педагогический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                     университет имени И.Н.Ушинского.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                     Факультет - дошкольная педагогика и психология.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                     Получен диплом о высшем образовании.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                     Присвоена квалификация – преподаватель дошкольной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                     педагогики и   психологии, методист.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        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                       1985г. - 1989г.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Рыбинское  педагогическое училище.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Специальность - дошкольное образование.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Получен диплом о среднем профессиональном образовании.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Присвоена квалификация - воспитатель детей дошкольного возраста.</a:t>
            </a:r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>  </a:t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/>
            </a:r>
            <a:br>
              <a:rPr lang="ru-RU" sz="3100" b="1" cap="all" dirty="0" smtClean="0">
                <a:latin typeface="+mn-lt"/>
              </a:rPr>
            </a:br>
            <a:r>
              <a:rPr lang="ru-RU" sz="3100" b="1" cap="all" dirty="0" smtClean="0">
                <a:latin typeface="+mn-lt"/>
              </a:rPr>
              <a:t>                                                                                  </a:t>
            </a: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Цели и задачи 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619268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900" b="1" dirty="0" smtClean="0"/>
              <a:t> </a:t>
            </a:r>
            <a:r>
              <a:rPr lang="ru-RU" sz="3300" dirty="0" smtClean="0"/>
              <a:t>С целью создания равных стартовых возможностей  в начале обучения детей в школе, детям предоставляется  возможность получить логопедическую помощь в дошкольном образовательном учреждении.  Развитие и исправление речи детей МДОУ  является составной частью комплексного воздействия на детей, имеющих проблемы в развитии. </a:t>
            </a:r>
          </a:p>
          <a:p>
            <a:pPr>
              <a:buNone/>
            </a:pPr>
            <a:endParaRPr lang="ru-RU" sz="3300" b="1" dirty="0" smtClean="0"/>
          </a:p>
          <a:p>
            <a:pPr>
              <a:buNone/>
            </a:pPr>
            <a:r>
              <a:rPr lang="ru-RU" sz="3300" dirty="0" smtClean="0"/>
              <a:t>	</a:t>
            </a:r>
            <a:r>
              <a:rPr lang="ru-RU" sz="3300" b="1" dirty="0" smtClean="0"/>
              <a:t>Цель  логопедической работы: </a:t>
            </a:r>
            <a:r>
              <a:rPr lang="ru-RU" sz="3300" dirty="0" smtClean="0"/>
              <a:t>Создание условий для полноценного развития детей и успешной коррекции речи через организацию совместной деятельности всех субъектов коррекционно-педагогического пространства в соответствии с ФГОС  ДО.</a:t>
            </a:r>
          </a:p>
          <a:p>
            <a:pPr>
              <a:buNone/>
            </a:pPr>
            <a:r>
              <a:rPr lang="ru-RU" sz="3300" dirty="0" smtClean="0"/>
              <a:t>       </a:t>
            </a:r>
            <a:r>
              <a:rPr lang="ru-RU" sz="3300" b="1" dirty="0" smtClean="0"/>
              <a:t>Задачи:</a:t>
            </a:r>
            <a:r>
              <a:rPr lang="ru-RU" sz="3300" dirty="0" smtClean="0"/>
              <a:t> </a:t>
            </a:r>
          </a:p>
          <a:p>
            <a:pPr>
              <a:buNone/>
            </a:pPr>
            <a:r>
              <a:rPr lang="ru-RU" sz="3300" dirty="0" smtClean="0"/>
              <a:t>– реализация адаптированной образовательной программы;</a:t>
            </a:r>
          </a:p>
          <a:p>
            <a:pPr>
              <a:buNone/>
            </a:pPr>
            <a:r>
              <a:rPr lang="ru-RU" sz="3300" dirty="0" smtClean="0"/>
              <a:t>– коррекция недостатков психофизического развития ребенка с ТНР; </a:t>
            </a:r>
          </a:p>
          <a:p>
            <a:pPr>
              <a:buNone/>
            </a:pPr>
            <a:r>
              <a:rPr lang="ru-RU" sz="3300" dirty="0" smtClean="0"/>
              <a:t>– охрана и укрепление физического и психического здоровья ребенка с ТНР, в том числе его эмоционального благополучия;</a:t>
            </a:r>
          </a:p>
          <a:p>
            <a:pPr lvl="0">
              <a:buNone/>
            </a:pPr>
            <a:r>
              <a:rPr lang="ru-RU" sz="3300" dirty="0" smtClean="0"/>
              <a:t>- коррекция нарушений устной  речи путем использования поэтапной системы формирования речи в процессе логопедических занятий с учетом  ФГОС  ДО;  </a:t>
            </a:r>
          </a:p>
          <a:p>
            <a:pPr lvl="0">
              <a:buNone/>
            </a:pPr>
            <a:r>
              <a:rPr lang="ru-RU" sz="3300" dirty="0" smtClean="0"/>
              <a:t>- осуществление индивидуально ориентированной психолого-педагогической помощи воспитанникам, в том числе детям с ограниченными  возможностями здоровья с учетом особенностей психофизического развития и индивидуальных возможностей детей (в соответствии с рекомендациями </a:t>
            </a:r>
            <a:r>
              <a:rPr lang="ru-RU" sz="3300" dirty="0" err="1" smtClean="0"/>
              <a:t>психолого-медико-педагогической</a:t>
            </a:r>
            <a:r>
              <a:rPr lang="ru-RU" sz="3300" dirty="0" smtClean="0"/>
              <a:t> комиссии); </a:t>
            </a:r>
          </a:p>
          <a:p>
            <a:pPr lvl="0">
              <a:buNone/>
            </a:pPr>
            <a:r>
              <a:rPr lang="ru-RU" sz="3300" dirty="0" smtClean="0"/>
              <a:t>-повышение  эффективности каждого логопедического мероприятия через взаимосвязь с педагогами ДОУ, родителями воспитанников;</a:t>
            </a:r>
          </a:p>
          <a:p>
            <a:pPr lvl="0" fontAlgn="base">
              <a:buNone/>
            </a:pPr>
            <a:r>
              <a:rPr lang="ru-RU" sz="3300" dirty="0" smtClean="0"/>
              <a:t>-создание развивающей предметно-пространственной среды и условий для обогащенной, разнообразной деятельности воспитанников.</a:t>
            </a:r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… кто же такие логопеды и самое главное, чем они занимаются?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147248" cy="39604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Логопед</a:t>
            </a:r>
            <a:r>
              <a:rPr lang="ru-RU" dirty="0" smtClean="0"/>
              <a:t> — коррекционный педагог, занимающийся устранением речевых нарушений у детей и взрослых. Логопед не только «ставит» звуки. В задачи логопеда входят расширение и обогащение словарного запаса детей, развитие связной речи и обучение грамоте, исправление грамматических ошибок.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Ребенок не рождается со сложившейся речью. Постепенно, шаг за шагом, он учится правильно и четко произносить звуки, связывать между собой слова, строить предложения, ясно и последовательно излагать свои мысли. Но, к сожалению, иногда речевое развитие происходит с опозданием или с особенностями развития. В этом случае поможет логопед.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626469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500" b="1" i="1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Коррекционно</a:t>
            </a:r>
            <a:r>
              <a:rPr lang="ru-RU" sz="35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развивающая работа</a:t>
            </a:r>
          </a:p>
          <a:p>
            <a:pPr>
              <a:buNone/>
            </a:pPr>
            <a:r>
              <a:rPr lang="ru-RU" sz="2200" dirty="0" smtClean="0"/>
              <a:t>В детском саду учитель - логопед осуществляет свою работу в специально оборудованном кабинете .</a:t>
            </a:r>
          </a:p>
          <a:p>
            <a:pPr>
              <a:buNone/>
            </a:pPr>
            <a:r>
              <a:rPr lang="ru-RU" sz="2200" b="1" dirty="0" smtClean="0"/>
              <a:t>Сколько детей зачисляется на занятия с учителем-логопедом? </a:t>
            </a:r>
          </a:p>
          <a:p>
            <a:pPr>
              <a:buNone/>
            </a:pPr>
            <a:r>
              <a:rPr lang="ru-RU" sz="2200" dirty="0" smtClean="0"/>
              <a:t> Количество детей, одновременно занимающихся на логопедическом пункте, не должно превышать 25 человек. Так как логопедическая помощь требуется большому количеству детей с разными видами речевых диагнозов, то сроки работы с каждым из детей могут сильно различаться. Поэтому на занятия с логопедом дети зачисляются и выпускаются  не всей группой, а индивидуально, по мере исправления речевого нарушения. А на освободившееся место сразу же зачисляется другой ребенок  из  Списка обучающихся, нуждающихся в логопедической помощи .  </a:t>
            </a:r>
          </a:p>
          <a:p>
            <a:pPr>
              <a:buNone/>
            </a:pPr>
            <a:r>
              <a:rPr lang="ru-RU" sz="2200" dirty="0" smtClean="0"/>
              <a:t>Таким образом, занятия с учителем-логопедом в детском саду — это открытая и крайне подвижная система. </a:t>
            </a:r>
          </a:p>
          <a:p>
            <a:pPr>
              <a:buNone/>
            </a:pPr>
            <a:r>
              <a:rPr lang="ru-RU" sz="2200" dirty="0" smtClean="0"/>
              <a:t> В одиночку решить задачу полной коррекции речи детей логопеду очень тяжело. Поэтому он усиленно привлекает к работе и родителей, и специалистов детского сада. 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48478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Контингент обучающихся, зачисленных на коррекционную логопедическую деятельность в </a:t>
            </a:r>
            <a:r>
              <a:rPr lang="ru-RU" sz="2800" b="1" i="1" dirty="0" smtClean="0"/>
              <a:t>2021 </a:t>
            </a:r>
            <a:r>
              <a:rPr lang="ru-RU" sz="2800" b="1" i="1" dirty="0" smtClean="0"/>
              <a:t>– </a:t>
            </a:r>
            <a:r>
              <a:rPr lang="ru-RU" sz="2800" b="1" i="1" dirty="0" smtClean="0"/>
              <a:t>2022 </a:t>
            </a:r>
            <a:r>
              <a:rPr lang="ru-RU" sz="2800" b="1" i="1" dirty="0" smtClean="0"/>
              <a:t>учебном году</a:t>
            </a:r>
            <a:endParaRPr lang="ru-RU" sz="2800" b="1" i="1" dirty="0"/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smtClean="0"/>
              <a:t>В МДОУ Детский сад № 75   осуществляю коррекцию нарушений речи: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воспитанников старшего дошкольного возраста  групп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направленности (подготовительная. старшая группы)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воспитанников (независимо от возраста) с ограниченными возможностями здоровья групп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направленности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воспитанников с ограниченными возможностями здоровья групп комбинированной направленности.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4562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В каком режиме проходят занятия с учителем-логопедом?</a:t>
            </a:r>
            <a:r>
              <a:rPr lang="ru-RU" sz="3600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7992888" cy="44644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dirty="0" smtClean="0"/>
              <a:t>Наилучший эффект дают индивидуальные занятия, которые проводятся  2 - 3 раза в неделю. </a:t>
            </a:r>
          </a:p>
          <a:p>
            <a:pPr>
              <a:buNone/>
            </a:pPr>
            <a:r>
              <a:rPr lang="ru-RU" sz="2200" dirty="0" smtClean="0"/>
              <a:t>Как часто проводятся с вашим ребенком индивидуальные занятия и их продолжительность определяет логопед в зависимости от степени выраженности речевого нарушения, возраста ребенка и его психофизических особенностей. </a:t>
            </a:r>
          </a:p>
          <a:p>
            <a:pPr>
              <a:buNone/>
            </a:pPr>
            <a:r>
              <a:rPr lang="ru-RU" sz="2200" dirty="0" smtClean="0"/>
              <a:t>В основном индивидуальные занятия  длятся от 15 до 25 минут. Цель индивидуальных логопедических занятий — коррекция звукопроизношения и развитие фонематических процессов.  </a:t>
            </a:r>
          </a:p>
          <a:p>
            <a:pPr>
              <a:buNone/>
            </a:pPr>
            <a:r>
              <a:rPr lang="ru-RU" sz="2200" dirty="0" smtClean="0"/>
              <a:t>Все занятия проводятся в  первую половину дня. </a:t>
            </a:r>
          </a:p>
          <a:p>
            <a:pPr>
              <a:buNone/>
            </a:pPr>
            <a:r>
              <a:rPr lang="ru-RU" sz="2200" dirty="0" smtClean="0"/>
              <a:t>Во вторую половину дня проводятся индивидуальные занятия в присутствии родителей и консультации с родителями, обучающихся воспитанников.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График работы учителя – логопеда МДОУ «Детский сад № 75 , </a:t>
            </a:r>
            <a:r>
              <a:rPr lang="ru-RU" sz="2800" b="1" i="1" dirty="0" err="1" smtClean="0"/>
              <a:t>Челиной</a:t>
            </a:r>
            <a:r>
              <a:rPr lang="ru-RU" sz="2800" b="1" i="1" dirty="0" smtClean="0"/>
              <a:t> Елены Николаевны»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50405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График работы учителя – логопеда на группах </a:t>
            </a:r>
            <a:r>
              <a:rPr lang="ru-RU" b="1" dirty="0" err="1" smtClean="0"/>
              <a:t>общеразвивающей</a:t>
            </a:r>
            <a:r>
              <a:rPr lang="ru-RU" b="1" dirty="0" smtClean="0"/>
              <a:t> направленности: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Понедельник:  с 09.30  до 13.30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Вторник: с 07.30  до 11.30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Среда: с 09.30  до 13.30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Четверг: с 07.30  до 11.30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Пятница: с 09.30  до 13.30</a:t>
            </a:r>
          </a:p>
          <a:p>
            <a:pPr>
              <a:buNone/>
            </a:pPr>
            <a:r>
              <a:rPr lang="ru-RU" b="1" dirty="0" smtClean="0"/>
              <a:t>График работы учителя-логопеда на группах комбинированной направленности: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Понедельник: с 07.30  до 09.30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Вторник: с 14.30  до 16.30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Среда: с 07.30  до 09.30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Четверг: с 14.30  до 16.30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Пятница: с 07.30  до 09.30</a:t>
            </a:r>
          </a:p>
          <a:p>
            <a:pPr>
              <a:spcBef>
                <a:spcPts val="0"/>
              </a:spcBef>
              <a:buNone/>
            </a:pPr>
            <a:r>
              <a:rPr lang="ru-RU" b="1" i="1" dirty="0" smtClean="0"/>
              <a:t> Консультации для родителей:  </a:t>
            </a:r>
            <a:r>
              <a:rPr lang="ru-RU" sz="2800" dirty="0" smtClean="0"/>
              <a:t>с  16.30 до 19.00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    Консультации проводятся по предварительной записи и проходят при личной встрече, а так же с использованием </a:t>
            </a:r>
            <a:r>
              <a:rPr lang="ru-RU" sz="2800" dirty="0" err="1" smtClean="0"/>
              <a:t>видеочатов</a:t>
            </a:r>
            <a:r>
              <a:rPr lang="ru-RU" sz="2800" dirty="0" smtClean="0"/>
              <a:t>: </a:t>
            </a:r>
            <a:r>
              <a:rPr lang="ru-RU" sz="2800" dirty="0" err="1" smtClean="0"/>
              <a:t>Скайп</a:t>
            </a:r>
            <a:r>
              <a:rPr lang="ru-RU" sz="2800" dirty="0" smtClean="0"/>
              <a:t>, </a:t>
            </a:r>
            <a:r>
              <a:rPr lang="ru-RU" sz="2800" dirty="0" err="1" smtClean="0"/>
              <a:t>Вайбер</a:t>
            </a:r>
            <a:r>
              <a:rPr lang="ru-RU" sz="2800" dirty="0" smtClean="0"/>
              <a:t>.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*  Записаться можно около кабинета логопеда ( 2 этаж ДОУ),  через электронную почту, телефон ДОУ.</a:t>
            </a:r>
            <a:endParaRPr lang="ru-RU" sz="2400" dirty="0" smtClean="0"/>
          </a:p>
          <a:p>
            <a:pPr>
              <a:spcBef>
                <a:spcPts val="0"/>
              </a:spcBef>
              <a:buNone/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638132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Уважаемые родители, помните! </a:t>
            </a:r>
          </a:p>
          <a:p>
            <a:pPr algn="ctr">
              <a:buNone/>
            </a:pPr>
            <a:endParaRPr lang="ru-RU" sz="31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1. Если Вы хотите, чтобы Ваш ребенок в будущем приобрел интересную специальность, раскрылся как личность, в первую очередь научите ребенка грамотно и красиво говорить. 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 Правильная речь необходима человеку любой специальности. Неправильная, скудная речь ребенка затрудняет его общение с окружающим миром, отражается на его общем развитии, характере, а в будущем может быть причиной плохой успеваемости в школе. Речь ребенка развивается путем подражания речи окружающих. Поэтому ребенок должен слышать только правильную речь в семье. 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 Речь отца, матери и всех членов семьи - это первый образец, которому подражает ребенок.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Родители!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 - первые учителя родного языка для своего ребенка! 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Семья - первая школа! </a:t>
            </a:r>
          </a:p>
          <a:p>
            <a:pPr algn="ctr">
              <a:buNone/>
            </a:pP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мы всегда готовы Вам помочь!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</TotalTime>
  <Words>589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Поток</vt:lpstr>
      <vt:lpstr>                        Давайте знакомиться! </vt:lpstr>
      <vt:lpstr>Ступени образования:</vt:lpstr>
      <vt:lpstr>                                                                                                                 Цели и задачи :</vt:lpstr>
      <vt:lpstr>… кто же такие логопеды и самое главное, чем они занимаются?</vt:lpstr>
      <vt:lpstr>Презентация PowerPoint</vt:lpstr>
      <vt:lpstr>Контингент обучающихся, зачисленных на коррекционную логопедическую деятельность в 2021 – 2022 учебном году</vt:lpstr>
      <vt:lpstr>В каком режиме проходят занятия с учителем-логопедом? </vt:lpstr>
      <vt:lpstr>График работы учителя – логопеда МДОУ «Детский сад № 75 , Челиной Елены Николаевны»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Колесова</cp:lastModifiedBy>
  <cp:revision>27</cp:revision>
  <dcterms:created xsi:type="dcterms:W3CDTF">2020-09-20T08:23:44Z</dcterms:created>
  <dcterms:modified xsi:type="dcterms:W3CDTF">2021-09-29T07:29:35Z</dcterms:modified>
</cp:coreProperties>
</file>