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9" r:id="rId4"/>
    <p:sldId id="290" r:id="rId5"/>
    <p:sldId id="257" r:id="rId6"/>
    <p:sldId id="258" r:id="rId7"/>
    <p:sldId id="260" r:id="rId8"/>
    <p:sldId id="265" r:id="rId9"/>
    <p:sldId id="275" r:id="rId10"/>
    <p:sldId id="262" r:id="rId11"/>
    <p:sldId id="288" r:id="rId12"/>
    <p:sldId id="287" r:id="rId13"/>
    <p:sldId id="297" r:id="rId14"/>
    <p:sldId id="286" r:id="rId15"/>
    <p:sldId id="296" r:id="rId16"/>
    <p:sldId id="295" r:id="rId17"/>
    <p:sldId id="294" r:id="rId18"/>
    <p:sldId id="293" r:id="rId19"/>
    <p:sldId id="292" r:id="rId20"/>
    <p:sldId id="298" r:id="rId21"/>
    <p:sldId id="299" r:id="rId22"/>
    <p:sldId id="280" r:id="rId23"/>
    <p:sldId id="30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72" d="100"/>
          <a:sy n="72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7;&#1074;&#1077;&#1090;&#1083;&#1072;&#1085;&#1072;\Desktop\&#1082;&#1091;&#1088;&#1089;&#1099;%20&#1082;&#1086;&#1089;&#1090;&#1099;&#1083;&#1077;&#1074;&#1072;\&#1082;&#1091;&#1088;&#1089;&#1099;\182\&#1086;&#1073;&#1088;&#1072;&#1073;&#1086;&#1090;&#1082;&#1072;%20&#1072;&#1085;&#1082;&#1077;&#1090;_182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077146072780628E-2"/>
          <c:w val="0.94960877362832763"/>
          <c:h val="0.897857508270522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0"/>
            <c:bubble3D val="0"/>
            <c:explosion val="17"/>
          </c:dPt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417565859823079E-2"/>
          <c:y val="1.5678652255884547E-2"/>
          <c:w val="0.96567718965684868"/>
          <c:h val="0.73778066678848353"/>
        </c:manualLayout>
      </c:layout>
      <c:lineChart>
        <c:grouping val="standard"/>
        <c:varyColors val="0"/>
        <c:ser>
          <c:idx val="0"/>
          <c:order val="0"/>
          <c:tx>
            <c:v>идеальный профиль</c:v>
          </c:tx>
          <c:spPr>
            <a:ln w="38100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'входная диагностика'!$B$5:$C$49</c:f>
              <c:multiLvlStrCache>
                <c:ptCount val="4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</c:lvl>
                <c:lvl>
                  <c:pt idx="0">
                    <c:v>Знания в области стратегии образования </c:v>
                  </c:pt>
                  <c:pt idx="3">
                    <c:v>Знания в области психологии</c:v>
                  </c:pt>
                  <c:pt idx="9">
                    <c:v>Знания в области педагогики</c:v>
                  </c:pt>
                  <c:pt idx="13">
                    <c:v>Технологические умения</c:v>
                  </c:pt>
                  <c:pt idx="17">
                    <c:v>Методические умения</c:v>
                  </c:pt>
                  <c:pt idx="23">
                    <c:v>Владение способами обмена информации</c:v>
                  </c:pt>
                  <c:pt idx="26">
                    <c:v>Владение средствами общения</c:v>
                  </c:pt>
                  <c:pt idx="30">
                    <c:v>Психологические позиции</c:v>
                  </c:pt>
                  <c:pt idx="36">
                    <c:v>Особенности личности</c:v>
                  </c:pt>
                  <c:pt idx="42">
                    <c:v>Рефлексивные умения</c:v>
                  </c:pt>
                </c:lvl>
              </c:multiLvlStrCache>
            </c:multiLvlStrRef>
          </c:cat>
          <c:val>
            <c:numRef>
              <c:f>'входная диагностика'!$E$5:$E$49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2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v>профиль специалиста_2012</c:v>
          </c:tx>
          <c:spPr>
            <a:ln w="38100" cap="rnd" cmpd="sng" algn="ctr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multiLvlStrRef>
              <c:f>'входная диагностика'!$B$5:$C$49</c:f>
              <c:multiLvlStrCache>
                <c:ptCount val="45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13</c:v>
                  </c:pt>
                  <c:pt idx="13">
                    <c:v>14</c:v>
                  </c:pt>
                  <c:pt idx="14">
                    <c:v>15</c:v>
                  </c:pt>
                  <c:pt idx="15">
                    <c:v>16</c:v>
                  </c:pt>
                  <c:pt idx="16">
                    <c:v>17</c:v>
                  </c:pt>
                  <c:pt idx="17">
                    <c:v>18</c:v>
                  </c:pt>
                  <c:pt idx="18">
                    <c:v>19</c:v>
                  </c:pt>
                  <c:pt idx="19">
                    <c:v>20</c:v>
                  </c:pt>
                  <c:pt idx="20">
                    <c:v>21</c:v>
                  </c:pt>
                  <c:pt idx="21">
                    <c:v>22</c:v>
                  </c:pt>
                  <c:pt idx="22">
                    <c:v>23</c:v>
                  </c:pt>
                  <c:pt idx="23">
                    <c:v>24</c:v>
                  </c:pt>
                  <c:pt idx="24">
                    <c:v>25</c:v>
                  </c:pt>
                  <c:pt idx="25">
                    <c:v>26</c:v>
                  </c:pt>
                  <c:pt idx="26">
                    <c:v>27</c:v>
                  </c:pt>
                  <c:pt idx="27">
                    <c:v>28</c:v>
                  </c:pt>
                  <c:pt idx="28">
                    <c:v>29</c:v>
                  </c:pt>
                  <c:pt idx="29">
                    <c:v>30</c:v>
                  </c:pt>
                  <c:pt idx="30">
                    <c:v>31</c:v>
                  </c:pt>
                  <c:pt idx="31">
                    <c:v>32</c:v>
                  </c:pt>
                  <c:pt idx="32">
                    <c:v>33</c:v>
                  </c:pt>
                  <c:pt idx="33">
                    <c:v>34</c:v>
                  </c:pt>
                  <c:pt idx="34">
                    <c:v>35</c:v>
                  </c:pt>
                  <c:pt idx="35">
                    <c:v>36</c:v>
                  </c:pt>
                  <c:pt idx="36">
                    <c:v>37</c:v>
                  </c:pt>
                  <c:pt idx="37">
                    <c:v>38</c:v>
                  </c:pt>
                  <c:pt idx="38">
                    <c:v>39</c:v>
                  </c:pt>
                  <c:pt idx="39">
                    <c:v>40</c:v>
                  </c:pt>
                  <c:pt idx="40">
                    <c:v>41</c:v>
                  </c:pt>
                  <c:pt idx="41">
                    <c:v>42</c:v>
                  </c:pt>
                  <c:pt idx="42">
                    <c:v>43</c:v>
                  </c:pt>
                  <c:pt idx="43">
                    <c:v>44</c:v>
                  </c:pt>
                  <c:pt idx="44">
                    <c:v>45</c:v>
                  </c:pt>
                </c:lvl>
                <c:lvl>
                  <c:pt idx="0">
                    <c:v>Знания в области стратегии образования </c:v>
                  </c:pt>
                  <c:pt idx="3">
                    <c:v>Знания в области психологии</c:v>
                  </c:pt>
                  <c:pt idx="9">
                    <c:v>Знания в области педагогики</c:v>
                  </c:pt>
                  <c:pt idx="13">
                    <c:v>Технологические умения</c:v>
                  </c:pt>
                  <c:pt idx="17">
                    <c:v>Методические умения</c:v>
                  </c:pt>
                  <c:pt idx="23">
                    <c:v>Владение способами обмена информации</c:v>
                  </c:pt>
                  <c:pt idx="26">
                    <c:v>Владение средствами общения</c:v>
                  </c:pt>
                  <c:pt idx="30">
                    <c:v>Психологические позиции</c:v>
                  </c:pt>
                  <c:pt idx="36">
                    <c:v>Особенности личности</c:v>
                  </c:pt>
                  <c:pt idx="42">
                    <c:v>Рефлексивные умения</c:v>
                  </c:pt>
                </c:lvl>
              </c:multiLvlStrCache>
            </c:multiLvlStrRef>
          </c:cat>
          <c:val>
            <c:numRef>
              <c:f>'входная диагностика'!$S$5:$S$49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2</c:v>
                </c:pt>
                <c:pt idx="21">
                  <c:v>3</c:v>
                </c:pt>
                <c:pt idx="22">
                  <c:v>0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1</c:v>
                </c:pt>
                <c:pt idx="27">
                  <c:v>2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0</c:v>
                </c:pt>
                <c:pt idx="41">
                  <c:v>3</c:v>
                </c:pt>
                <c:pt idx="42">
                  <c:v>1</c:v>
                </c:pt>
                <c:pt idx="43">
                  <c:v>2</c:v>
                </c:pt>
                <c:pt idx="4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378968"/>
        <c:axId val="135313280"/>
      </c:lineChart>
      <c:catAx>
        <c:axId val="136378968"/>
        <c:scaling>
          <c:orientation val="minMax"/>
        </c:scaling>
        <c:delete val="0"/>
        <c:axPos val="b"/>
        <c:majorGridlines>
          <c:spPr>
            <a:ln w="12700" cap="rnd" cmpd="sng" algn="ctr">
              <a:solidFill>
                <a:srgbClr val="FFC000"/>
              </a:solidFill>
              <a:prstDash val="solid"/>
              <a:round/>
            </a:ln>
            <a:effectLst/>
          </c:spPr>
        </c:majorGridlines>
        <c:minorGridlines>
          <c:spPr>
            <a:ln w="12700" cap="rnd" cmpd="sng" algn="ctr">
              <a:solidFill>
                <a:srgbClr val="0070C0"/>
              </a:solidFill>
              <a:prstDash val="solid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313280"/>
        <c:crosses val="autoZero"/>
        <c:auto val="1"/>
        <c:lblAlgn val="ctr"/>
        <c:lblOffset val="100"/>
        <c:noMultiLvlLbl val="0"/>
      </c:catAx>
      <c:valAx>
        <c:axId val="135313280"/>
        <c:scaling>
          <c:orientation val="minMax"/>
          <c:max val="3"/>
          <c:min val="0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3789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4896924187621592"/>
          <c:y val="0.921831079828205"/>
          <c:w val="0.30134870567135946"/>
          <c:h val="5.68738969559818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0E8FA-5F38-4847-A8A9-5D9B11081CBA}" type="doc">
      <dgm:prSet loTypeId="urn:microsoft.com/office/officeart/2005/8/layout/cycle8" loCatId="cycle" qsTypeId="urn:microsoft.com/office/officeart/2005/8/quickstyle/3d9" qsCatId="3D" csTypeId="urn:microsoft.com/office/officeart/2005/8/colors/accent1_2" csCatId="accent1" phldr="1"/>
      <dgm:spPr/>
    </dgm:pt>
    <dgm:pt modelId="{C73A73A8-0208-4466-ABC5-D07D7ECE393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личностных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80AE680-538D-400E-9DD4-17D4EF7FEB07}" type="parTrans" cxnId="{739E474F-8552-4982-86B7-DFE72CFF86F8}">
      <dgm:prSet/>
      <dgm:spPr/>
      <dgm:t>
        <a:bodyPr/>
        <a:lstStyle/>
        <a:p>
          <a:endParaRPr lang="ru-RU"/>
        </a:p>
      </dgm:t>
    </dgm:pt>
    <dgm:pt modelId="{0429CCFF-104C-4180-BE8F-879533D266EC}" type="sibTrans" cxnId="{739E474F-8552-4982-86B7-DFE72CFF86F8}">
      <dgm:prSet/>
      <dgm:spPr/>
      <dgm:t>
        <a:bodyPr/>
        <a:lstStyle/>
        <a:p>
          <a:endParaRPr lang="ru-RU"/>
        </a:p>
      </dgm:t>
    </dgm:pt>
    <dgm:pt modelId="{F0FD6DF0-DDD4-452E-8F02-E06B54FE4780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интеллектуальных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F5F2E81-955E-4B0C-B114-11129B8B6570}" type="parTrans" cxnId="{8F355925-07B2-4FF1-ADB8-C59CEFECA43A}">
      <dgm:prSet/>
      <dgm:spPr/>
      <dgm:t>
        <a:bodyPr/>
        <a:lstStyle/>
        <a:p>
          <a:endParaRPr lang="ru-RU"/>
        </a:p>
      </dgm:t>
    </dgm:pt>
    <dgm:pt modelId="{1CA5EA93-4BC9-4645-A4D7-8CAB666C748E}" type="sibTrans" cxnId="{8F355925-07B2-4FF1-ADB8-C59CEFECA43A}">
      <dgm:prSet/>
      <dgm:spPr/>
      <dgm:t>
        <a:bodyPr/>
        <a:lstStyle/>
        <a:p>
          <a:endParaRPr lang="ru-RU"/>
        </a:p>
      </dgm:t>
    </dgm:pt>
    <dgm:pt modelId="{C4D352AD-BD64-4EAA-92EF-EFD7FB4C3F4C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Развитие физических качеств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9CD604B-9905-4844-863C-AD8DB02562A9}" type="parTrans" cxnId="{63AF87FA-D5CF-49B6-A0F1-FB0447919FC9}">
      <dgm:prSet/>
      <dgm:spPr/>
      <dgm:t>
        <a:bodyPr/>
        <a:lstStyle/>
        <a:p>
          <a:endParaRPr lang="ru-RU"/>
        </a:p>
      </dgm:t>
    </dgm:pt>
    <dgm:pt modelId="{B3D95A82-E56C-43A2-9161-7930B0069488}" type="sibTrans" cxnId="{63AF87FA-D5CF-49B6-A0F1-FB0447919FC9}">
      <dgm:prSet/>
      <dgm:spPr/>
      <dgm:t>
        <a:bodyPr/>
        <a:lstStyle/>
        <a:p>
          <a:endParaRPr lang="ru-RU"/>
        </a:p>
      </dgm:t>
    </dgm:pt>
    <dgm:pt modelId="{030E543E-1316-49B5-BE76-8F934830D3EE}" type="pres">
      <dgm:prSet presAssocID="{DF80E8FA-5F38-4847-A8A9-5D9B11081CBA}" presName="compositeShape" presStyleCnt="0">
        <dgm:presLayoutVars>
          <dgm:chMax val="7"/>
          <dgm:dir/>
          <dgm:resizeHandles val="exact"/>
        </dgm:presLayoutVars>
      </dgm:prSet>
      <dgm:spPr/>
    </dgm:pt>
    <dgm:pt modelId="{53EA9826-8F97-4FB1-A42C-8C59C9CDC3E5}" type="pres">
      <dgm:prSet presAssocID="{DF80E8FA-5F38-4847-A8A9-5D9B11081CBA}" presName="wedge1" presStyleLbl="node1" presStyleIdx="0" presStyleCnt="3"/>
      <dgm:spPr/>
      <dgm:t>
        <a:bodyPr/>
        <a:lstStyle/>
        <a:p>
          <a:endParaRPr lang="ru-RU"/>
        </a:p>
      </dgm:t>
    </dgm:pt>
    <dgm:pt modelId="{19071D53-23A2-4808-A7F9-FFD3C634D1F7}" type="pres">
      <dgm:prSet presAssocID="{DF80E8FA-5F38-4847-A8A9-5D9B11081CBA}" presName="dummy1a" presStyleCnt="0"/>
      <dgm:spPr/>
    </dgm:pt>
    <dgm:pt modelId="{DECC016E-A927-45DA-B73D-96E75FC1373C}" type="pres">
      <dgm:prSet presAssocID="{DF80E8FA-5F38-4847-A8A9-5D9B11081CBA}" presName="dummy1b" presStyleCnt="0"/>
      <dgm:spPr/>
    </dgm:pt>
    <dgm:pt modelId="{EC5C9FB5-3544-422E-A181-8D35E887860F}" type="pres">
      <dgm:prSet presAssocID="{DF80E8FA-5F38-4847-A8A9-5D9B11081C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79E85-623E-44DD-B50A-73D3040A2CB6}" type="pres">
      <dgm:prSet presAssocID="{DF80E8FA-5F38-4847-A8A9-5D9B11081CBA}" presName="wedge2" presStyleLbl="node1" presStyleIdx="1" presStyleCnt="3"/>
      <dgm:spPr/>
      <dgm:t>
        <a:bodyPr/>
        <a:lstStyle/>
        <a:p>
          <a:endParaRPr lang="ru-RU"/>
        </a:p>
      </dgm:t>
    </dgm:pt>
    <dgm:pt modelId="{30BF2774-3B06-45FF-9A76-E35AF06A719D}" type="pres">
      <dgm:prSet presAssocID="{DF80E8FA-5F38-4847-A8A9-5D9B11081CBA}" presName="dummy2a" presStyleCnt="0"/>
      <dgm:spPr/>
    </dgm:pt>
    <dgm:pt modelId="{F0C3DBCF-3173-4A36-B759-301EF9E531E2}" type="pres">
      <dgm:prSet presAssocID="{DF80E8FA-5F38-4847-A8A9-5D9B11081CBA}" presName="dummy2b" presStyleCnt="0"/>
      <dgm:spPr/>
    </dgm:pt>
    <dgm:pt modelId="{13987BF1-5F55-41F4-90C4-2827798E29B8}" type="pres">
      <dgm:prSet presAssocID="{DF80E8FA-5F38-4847-A8A9-5D9B11081C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49C4A-EB50-40EB-BB60-12CD3C68B9ED}" type="pres">
      <dgm:prSet presAssocID="{DF80E8FA-5F38-4847-A8A9-5D9B11081CBA}" presName="wedge3" presStyleLbl="node1" presStyleIdx="2" presStyleCnt="3"/>
      <dgm:spPr/>
      <dgm:t>
        <a:bodyPr/>
        <a:lstStyle/>
        <a:p>
          <a:endParaRPr lang="ru-RU"/>
        </a:p>
      </dgm:t>
    </dgm:pt>
    <dgm:pt modelId="{87BD694C-6CE8-4174-BB42-383CC731A780}" type="pres">
      <dgm:prSet presAssocID="{DF80E8FA-5F38-4847-A8A9-5D9B11081CBA}" presName="dummy3a" presStyleCnt="0"/>
      <dgm:spPr/>
    </dgm:pt>
    <dgm:pt modelId="{8B6B65CE-7CF7-4469-AC56-2DA16CAC1595}" type="pres">
      <dgm:prSet presAssocID="{DF80E8FA-5F38-4847-A8A9-5D9B11081CBA}" presName="dummy3b" presStyleCnt="0"/>
      <dgm:spPr/>
    </dgm:pt>
    <dgm:pt modelId="{3F440488-6F92-4AB4-B55E-E892FC949B9E}" type="pres">
      <dgm:prSet presAssocID="{DF80E8FA-5F38-4847-A8A9-5D9B11081C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2278-66EC-4785-948A-9C1C19954682}" type="pres">
      <dgm:prSet presAssocID="{0429CCFF-104C-4180-BE8F-879533D266EC}" presName="arrowWedge1" presStyleLbl="fgSibTrans2D1" presStyleIdx="0" presStyleCnt="3"/>
      <dgm:spPr/>
    </dgm:pt>
    <dgm:pt modelId="{D8254DEF-1BCB-4F1E-B08D-1E0AF06CE084}" type="pres">
      <dgm:prSet presAssocID="{1CA5EA93-4BC9-4645-A4D7-8CAB666C748E}" presName="arrowWedge2" presStyleLbl="fgSibTrans2D1" presStyleIdx="1" presStyleCnt="3"/>
      <dgm:spPr/>
    </dgm:pt>
    <dgm:pt modelId="{953C3A05-7405-487E-B60B-5CDC677D1468}" type="pres">
      <dgm:prSet presAssocID="{B3D95A82-E56C-43A2-9161-7930B0069488}" presName="arrowWedge3" presStyleLbl="fgSibTrans2D1" presStyleIdx="2" presStyleCnt="3"/>
      <dgm:spPr/>
    </dgm:pt>
  </dgm:ptLst>
  <dgm:cxnLst>
    <dgm:cxn modelId="{8F355925-07B2-4FF1-ADB8-C59CEFECA43A}" srcId="{DF80E8FA-5F38-4847-A8A9-5D9B11081CBA}" destId="{F0FD6DF0-DDD4-452E-8F02-E06B54FE4780}" srcOrd="1" destOrd="0" parTransId="{8F5F2E81-955E-4B0C-B114-11129B8B6570}" sibTransId="{1CA5EA93-4BC9-4645-A4D7-8CAB666C748E}"/>
    <dgm:cxn modelId="{CE8FB747-BBD1-482F-8A4D-CCCE0A001538}" type="presOf" srcId="{F0FD6DF0-DDD4-452E-8F02-E06B54FE4780}" destId="{08279E85-623E-44DD-B50A-73D3040A2CB6}" srcOrd="0" destOrd="0" presId="urn:microsoft.com/office/officeart/2005/8/layout/cycle8"/>
    <dgm:cxn modelId="{53E4AB3B-0B43-43DD-BFCB-3A673D41D72F}" type="presOf" srcId="{C4D352AD-BD64-4EAA-92EF-EFD7FB4C3F4C}" destId="{7E449C4A-EB50-40EB-BB60-12CD3C68B9ED}" srcOrd="0" destOrd="0" presId="urn:microsoft.com/office/officeart/2005/8/layout/cycle8"/>
    <dgm:cxn modelId="{4885B343-6DB5-43C1-937D-73FE6D89F5C6}" type="presOf" srcId="{DF80E8FA-5F38-4847-A8A9-5D9B11081CBA}" destId="{030E543E-1316-49B5-BE76-8F934830D3EE}" srcOrd="0" destOrd="0" presId="urn:microsoft.com/office/officeart/2005/8/layout/cycle8"/>
    <dgm:cxn modelId="{4BF1CB61-C7AA-4C16-9BC8-B0A0162BA225}" type="presOf" srcId="{F0FD6DF0-DDD4-452E-8F02-E06B54FE4780}" destId="{13987BF1-5F55-41F4-90C4-2827798E29B8}" srcOrd="1" destOrd="0" presId="urn:microsoft.com/office/officeart/2005/8/layout/cycle8"/>
    <dgm:cxn modelId="{63AF87FA-D5CF-49B6-A0F1-FB0447919FC9}" srcId="{DF80E8FA-5F38-4847-A8A9-5D9B11081CBA}" destId="{C4D352AD-BD64-4EAA-92EF-EFD7FB4C3F4C}" srcOrd="2" destOrd="0" parTransId="{29CD604B-9905-4844-863C-AD8DB02562A9}" sibTransId="{B3D95A82-E56C-43A2-9161-7930B0069488}"/>
    <dgm:cxn modelId="{6A5BFEEF-104B-4549-83FA-BB88B4DB8BC0}" type="presOf" srcId="{C73A73A8-0208-4466-ABC5-D07D7ECE393F}" destId="{EC5C9FB5-3544-422E-A181-8D35E887860F}" srcOrd="1" destOrd="0" presId="urn:microsoft.com/office/officeart/2005/8/layout/cycle8"/>
    <dgm:cxn modelId="{D40F4A88-53DB-48E8-B9FB-B53F29FD5275}" type="presOf" srcId="{C73A73A8-0208-4466-ABC5-D07D7ECE393F}" destId="{53EA9826-8F97-4FB1-A42C-8C59C9CDC3E5}" srcOrd="0" destOrd="0" presId="urn:microsoft.com/office/officeart/2005/8/layout/cycle8"/>
    <dgm:cxn modelId="{3F996FEA-82DC-4A17-9767-9252721F134A}" type="presOf" srcId="{C4D352AD-BD64-4EAA-92EF-EFD7FB4C3F4C}" destId="{3F440488-6F92-4AB4-B55E-E892FC949B9E}" srcOrd="1" destOrd="0" presId="urn:microsoft.com/office/officeart/2005/8/layout/cycle8"/>
    <dgm:cxn modelId="{739E474F-8552-4982-86B7-DFE72CFF86F8}" srcId="{DF80E8FA-5F38-4847-A8A9-5D9B11081CBA}" destId="{C73A73A8-0208-4466-ABC5-D07D7ECE393F}" srcOrd="0" destOrd="0" parTransId="{A80AE680-538D-400E-9DD4-17D4EF7FEB07}" sibTransId="{0429CCFF-104C-4180-BE8F-879533D266EC}"/>
    <dgm:cxn modelId="{C66C4903-88EC-4CA3-B0FD-BD8B3D875517}" type="presParOf" srcId="{030E543E-1316-49B5-BE76-8F934830D3EE}" destId="{53EA9826-8F97-4FB1-A42C-8C59C9CDC3E5}" srcOrd="0" destOrd="0" presId="urn:microsoft.com/office/officeart/2005/8/layout/cycle8"/>
    <dgm:cxn modelId="{117C4B2D-507F-4CDA-B209-5111C59C8256}" type="presParOf" srcId="{030E543E-1316-49B5-BE76-8F934830D3EE}" destId="{19071D53-23A2-4808-A7F9-FFD3C634D1F7}" srcOrd="1" destOrd="0" presId="urn:microsoft.com/office/officeart/2005/8/layout/cycle8"/>
    <dgm:cxn modelId="{44A1E458-94CA-4726-81FA-235FEC7F94C8}" type="presParOf" srcId="{030E543E-1316-49B5-BE76-8F934830D3EE}" destId="{DECC016E-A927-45DA-B73D-96E75FC1373C}" srcOrd="2" destOrd="0" presId="urn:microsoft.com/office/officeart/2005/8/layout/cycle8"/>
    <dgm:cxn modelId="{7AB522FB-AE9C-4A0D-84A8-59A50B6A6F2F}" type="presParOf" srcId="{030E543E-1316-49B5-BE76-8F934830D3EE}" destId="{EC5C9FB5-3544-422E-A181-8D35E887860F}" srcOrd="3" destOrd="0" presId="urn:microsoft.com/office/officeart/2005/8/layout/cycle8"/>
    <dgm:cxn modelId="{C4A7C972-240C-4368-B714-93559BBB3BC2}" type="presParOf" srcId="{030E543E-1316-49B5-BE76-8F934830D3EE}" destId="{08279E85-623E-44DD-B50A-73D3040A2CB6}" srcOrd="4" destOrd="0" presId="urn:microsoft.com/office/officeart/2005/8/layout/cycle8"/>
    <dgm:cxn modelId="{2714D0EB-CDDE-4E16-9BB5-2ADBC3F79F3A}" type="presParOf" srcId="{030E543E-1316-49B5-BE76-8F934830D3EE}" destId="{30BF2774-3B06-45FF-9A76-E35AF06A719D}" srcOrd="5" destOrd="0" presId="urn:microsoft.com/office/officeart/2005/8/layout/cycle8"/>
    <dgm:cxn modelId="{4573DE76-5103-464B-BEED-F5792968AA4A}" type="presParOf" srcId="{030E543E-1316-49B5-BE76-8F934830D3EE}" destId="{F0C3DBCF-3173-4A36-B759-301EF9E531E2}" srcOrd="6" destOrd="0" presId="urn:microsoft.com/office/officeart/2005/8/layout/cycle8"/>
    <dgm:cxn modelId="{CF355F91-D48B-456C-A1CE-B2B753FA583C}" type="presParOf" srcId="{030E543E-1316-49B5-BE76-8F934830D3EE}" destId="{13987BF1-5F55-41F4-90C4-2827798E29B8}" srcOrd="7" destOrd="0" presId="urn:microsoft.com/office/officeart/2005/8/layout/cycle8"/>
    <dgm:cxn modelId="{85ED3AC3-E52D-4808-977E-7D95076FF162}" type="presParOf" srcId="{030E543E-1316-49B5-BE76-8F934830D3EE}" destId="{7E449C4A-EB50-40EB-BB60-12CD3C68B9ED}" srcOrd="8" destOrd="0" presId="urn:microsoft.com/office/officeart/2005/8/layout/cycle8"/>
    <dgm:cxn modelId="{9991EDF2-742F-4F77-95CC-8AD912601CD2}" type="presParOf" srcId="{030E543E-1316-49B5-BE76-8F934830D3EE}" destId="{87BD694C-6CE8-4174-BB42-383CC731A780}" srcOrd="9" destOrd="0" presId="urn:microsoft.com/office/officeart/2005/8/layout/cycle8"/>
    <dgm:cxn modelId="{06E83DBB-0751-43A3-BB94-5293C305763F}" type="presParOf" srcId="{030E543E-1316-49B5-BE76-8F934830D3EE}" destId="{8B6B65CE-7CF7-4469-AC56-2DA16CAC1595}" srcOrd="10" destOrd="0" presId="urn:microsoft.com/office/officeart/2005/8/layout/cycle8"/>
    <dgm:cxn modelId="{2CE60837-D804-4959-B4CA-53B6C93FEAB5}" type="presParOf" srcId="{030E543E-1316-49B5-BE76-8F934830D3EE}" destId="{3F440488-6F92-4AB4-B55E-E892FC949B9E}" srcOrd="11" destOrd="0" presId="urn:microsoft.com/office/officeart/2005/8/layout/cycle8"/>
    <dgm:cxn modelId="{BDEB9ED7-751D-4084-9C00-CEE18635A597}" type="presParOf" srcId="{030E543E-1316-49B5-BE76-8F934830D3EE}" destId="{0C7F2278-66EC-4785-948A-9C1C19954682}" srcOrd="12" destOrd="0" presId="urn:microsoft.com/office/officeart/2005/8/layout/cycle8"/>
    <dgm:cxn modelId="{B76BBDE6-54A6-4D53-9798-1FBD9FECAA3E}" type="presParOf" srcId="{030E543E-1316-49B5-BE76-8F934830D3EE}" destId="{D8254DEF-1BCB-4F1E-B08D-1E0AF06CE084}" srcOrd="13" destOrd="0" presId="urn:microsoft.com/office/officeart/2005/8/layout/cycle8"/>
    <dgm:cxn modelId="{33EB12F3-20B3-498F-8C93-E33F168AF209}" type="presParOf" srcId="{030E543E-1316-49B5-BE76-8F934830D3EE}" destId="{953C3A05-7405-487E-B60B-5CDC677D1468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EE1F9-3472-4197-ADB5-32BAF37CE9F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82E98-D066-4450-A5C2-91FC180EC2C0}">
      <dgm:prSet phldrT="[Текст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I </a:t>
          </a:r>
          <a:r>
            <a: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E37280-D2CD-4512-A890-54148ABBF3A2}" type="parTrans" cxnId="{CAFA10CB-7215-44DA-9693-FB67B987F16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3947463-AA12-48C7-B1EE-70F96AFF11B4}" type="sibTrans" cxnId="{CAFA10CB-7215-44DA-9693-FB67B987F16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822B00B-813F-4AA7-A0F8-4A4156489D58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Нормативно-установочный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BA38ED9-4150-4508-AE3B-2E5066A9DB0C}" type="parTrans" cxnId="{F9D10A50-E011-4AAF-B0EB-6243164D58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237683-BB31-489F-9EDE-ABDEE3CD83E4}" type="sibTrans" cxnId="{F9D10A50-E011-4AAF-B0EB-6243164D584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32B9D1-B4C6-455E-85D4-894955183FA1}">
      <dgm:prSet phldrT="[Текст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II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A6DA1DC-4C60-4A30-B5E8-591CB5AFC9E8}" type="parTrans" cxnId="{C79ACB3B-5056-4ADB-8BCB-DF7CBB8EE9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42C2CB-86FA-4382-92CF-ECBBEA763D6A}" type="sibTrans" cxnId="{C79ACB3B-5056-4ADB-8BCB-DF7CBB8EE9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B7406D1-DFE1-4C2A-9912-C3338A2A9B56}">
      <dgm:prSet phldrT="[Текст]" custT="1"/>
      <dgm:spPr>
        <a:ln>
          <a:solidFill>
            <a:srgbClr val="FF66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Диагностический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21B9EE-D6D9-4401-AA49-59D5C74B4D45}" type="parTrans" cxnId="{BD466993-A4F2-4B70-A0D7-103BA3E760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2575D6-A193-4495-8F37-EA52CB8F6372}" type="sibTrans" cxnId="{BD466993-A4F2-4B70-A0D7-103BA3E760D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25EF62E-0358-4CF1-8E33-A2B3D0DF9310}">
      <dgm:prSet phldrT="[Текст]"/>
      <dgm:spPr>
        <a:solidFill>
          <a:srgbClr val="00FF00"/>
        </a:solidFill>
        <a:ln>
          <a:solidFill>
            <a:srgbClr val="00FF0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III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2E30217-7E9C-47EE-9E48-A9610F6830F3}" type="parTrans" cxnId="{FD146DEA-A295-43EC-A1E7-8D3588C702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E3CEB90-531A-4E56-8EC3-1664614D23CF}" type="sibTrans" cxnId="{FD146DEA-A295-43EC-A1E7-8D3588C702C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E82ADA-8334-4218-90DF-71408E347A05}">
      <dgm:prSet phldrT="[Текст]" custT="1"/>
      <dgm:spPr>
        <a:ln>
          <a:solidFill>
            <a:srgbClr val="00FF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Аналитический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D8032CB-596A-4C69-A556-B5178DB12F12}" type="sibTrans" cxnId="{D9A05A72-9A04-4902-93A5-8CC022964D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D67729-7542-4957-ABED-36E4D157891F}" type="parTrans" cxnId="{D9A05A72-9A04-4902-93A5-8CC022964DA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5C507-693F-413E-A5F3-704D144A9449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IV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этап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31B301D-43DF-4361-8326-088DFFA61895}" type="parTrans" cxnId="{6F2A0846-0BF7-4896-B371-358E18FCD6E9}">
      <dgm:prSet/>
      <dgm:spPr/>
      <dgm:t>
        <a:bodyPr/>
        <a:lstStyle/>
        <a:p>
          <a:endParaRPr lang="ru-RU"/>
        </a:p>
      </dgm:t>
    </dgm:pt>
    <dgm:pt modelId="{513A2777-A72A-4A0F-9AAF-0B99D9F73571}" type="sibTrans" cxnId="{6F2A0846-0BF7-4896-B371-358E18FCD6E9}">
      <dgm:prSet/>
      <dgm:spPr/>
      <dgm:t>
        <a:bodyPr/>
        <a:lstStyle/>
        <a:p>
          <a:endParaRPr lang="ru-RU"/>
        </a:p>
      </dgm:t>
    </dgm:pt>
    <dgm:pt modelId="{050F2A08-6E56-4AB3-969F-FB417E9DDAAC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Информационный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C59037C-7BDA-4450-BE13-4B831AFDD420}" type="parTrans" cxnId="{3755966B-D383-4B99-B96E-3DCDC048D531}">
      <dgm:prSet/>
      <dgm:spPr/>
      <dgm:t>
        <a:bodyPr/>
        <a:lstStyle/>
        <a:p>
          <a:endParaRPr lang="ru-RU"/>
        </a:p>
      </dgm:t>
    </dgm:pt>
    <dgm:pt modelId="{40DE896F-CF24-44FC-AFF6-909936CB85CB}" type="sibTrans" cxnId="{3755966B-D383-4B99-B96E-3DCDC048D531}">
      <dgm:prSet/>
      <dgm:spPr/>
      <dgm:t>
        <a:bodyPr/>
        <a:lstStyle/>
        <a:p>
          <a:endParaRPr lang="ru-RU"/>
        </a:p>
      </dgm:t>
    </dgm:pt>
    <dgm:pt modelId="{0C5600A8-FAD2-4A60-853E-465F01398F54}" type="pres">
      <dgm:prSet presAssocID="{8B1EE1F9-3472-4197-ADB5-32BAF37CE9F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0310DF-0FC0-4444-A81F-FF0B5E9250B3}" type="pres">
      <dgm:prSet presAssocID="{B0482E98-D066-4450-A5C2-91FC180EC2C0}" presName="composite" presStyleCnt="0"/>
      <dgm:spPr/>
    </dgm:pt>
    <dgm:pt modelId="{3CCB76E4-A1AC-4A3B-BF45-57813818C902}" type="pres">
      <dgm:prSet presAssocID="{B0482E98-D066-4450-A5C2-91FC180EC2C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7DB9E-891E-48FD-B1A9-5A926D1FEFF9}" type="pres">
      <dgm:prSet presAssocID="{B0482E98-D066-4450-A5C2-91FC180EC2C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DE87-B339-414E-BD2A-C36067266A0B}" type="pres">
      <dgm:prSet presAssocID="{B3947463-AA12-48C7-B1EE-70F96AFF11B4}" presName="sp" presStyleCnt="0"/>
      <dgm:spPr/>
    </dgm:pt>
    <dgm:pt modelId="{2CEF6A89-B56A-41D2-9560-8D71125EC76B}" type="pres">
      <dgm:prSet presAssocID="{C332B9D1-B4C6-455E-85D4-894955183FA1}" presName="composite" presStyleCnt="0"/>
      <dgm:spPr/>
    </dgm:pt>
    <dgm:pt modelId="{BBDB9BAE-D832-4377-B3CE-C6BA2B35856B}" type="pres">
      <dgm:prSet presAssocID="{C332B9D1-B4C6-455E-85D4-894955183F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E2D34-B9F0-4A29-A356-8C6C1EFEE574}" type="pres">
      <dgm:prSet presAssocID="{C332B9D1-B4C6-455E-85D4-894955183FA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10EC6A-C5FF-4DBE-8346-113CD3B7B570}" type="pres">
      <dgm:prSet presAssocID="{C642C2CB-86FA-4382-92CF-ECBBEA763D6A}" presName="sp" presStyleCnt="0"/>
      <dgm:spPr/>
    </dgm:pt>
    <dgm:pt modelId="{22E7F2CC-C5E3-478A-AFA7-384A75270513}" type="pres">
      <dgm:prSet presAssocID="{B25EF62E-0358-4CF1-8E33-A2B3D0DF9310}" presName="composite" presStyleCnt="0"/>
      <dgm:spPr/>
    </dgm:pt>
    <dgm:pt modelId="{2BC35EAC-5D95-4A20-ADEB-A23B37EBC9B0}" type="pres">
      <dgm:prSet presAssocID="{B25EF62E-0358-4CF1-8E33-A2B3D0DF931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BB472-564B-44B6-8CB3-91E13DA80889}" type="pres">
      <dgm:prSet presAssocID="{B25EF62E-0358-4CF1-8E33-A2B3D0DF9310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92BC39-6B63-4F97-B93E-E7C5EA237CAC}" type="pres">
      <dgm:prSet presAssocID="{DE3CEB90-531A-4E56-8EC3-1664614D23CF}" presName="sp" presStyleCnt="0"/>
      <dgm:spPr/>
    </dgm:pt>
    <dgm:pt modelId="{A8841CA4-B341-43AD-ABA6-5B3713C96E05}" type="pres">
      <dgm:prSet presAssocID="{62E5C507-693F-413E-A5F3-704D144A9449}" presName="composite" presStyleCnt="0"/>
      <dgm:spPr/>
    </dgm:pt>
    <dgm:pt modelId="{637257E1-35EA-426D-9B25-A40FBAEEFFA3}" type="pres">
      <dgm:prSet presAssocID="{62E5C507-693F-413E-A5F3-704D144A944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071C3-7FE7-4EF7-96EE-9109ED958912}" type="pres">
      <dgm:prSet presAssocID="{62E5C507-693F-413E-A5F3-704D144A944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46DEA-A295-43EC-A1E7-8D3588C702C3}" srcId="{8B1EE1F9-3472-4197-ADB5-32BAF37CE9F6}" destId="{B25EF62E-0358-4CF1-8E33-A2B3D0DF9310}" srcOrd="2" destOrd="0" parTransId="{B2E30217-7E9C-47EE-9E48-A9610F6830F3}" sibTransId="{DE3CEB90-531A-4E56-8EC3-1664614D23CF}"/>
    <dgm:cxn modelId="{3755966B-D383-4B99-B96E-3DCDC048D531}" srcId="{62E5C507-693F-413E-A5F3-704D144A9449}" destId="{050F2A08-6E56-4AB3-969F-FB417E9DDAAC}" srcOrd="0" destOrd="0" parTransId="{2C59037C-7BDA-4450-BE13-4B831AFDD420}" sibTransId="{40DE896F-CF24-44FC-AFF6-909936CB85CB}"/>
    <dgm:cxn modelId="{C79ACB3B-5056-4ADB-8BCB-DF7CBB8EE96E}" srcId="{8B1EE1F9-3472-4197-ADB5-32BAF37CE9F6}" destId="{C332B9D1-B4C6-455E-85D4-894955183FA1}" srcOrd="1" destOrd="0" parTransId="{3A6DA1DC-4C60-4A30-B5E8-591CB5AFC9E8}" sibTransId="{C642C2CB-86FA-4382-92CF-ECBBEA763D6A}"/>
    <dgm:cxn modelId="{1B47B4D9-C40F-4D00-BD5A-BE4A374523EA}" type="presOf" srcId="{62E5C507-693F-413E-A5F3-704D144A9449}" destId="{637257E1-35EA-426D-9B25-A40FBAEEFFA3}" srcOrd="0" destOrd="0" presId="urn:microsoft.com/office/officeart/2005/8/layout/chevron2"/>
    <dgm:cxn modelId="{5B504EBD-81A8-46B2-A8E0-9B37ACEF47EE}" type="presOf" srcId="{B25EF62E-0358-4CF1-8E33-A2B3D0DF9310}" destId="{2BC35EAC-5D95-4A20-ADEB-A23B37EBC9B0}" srcOrd="0" destOrd="0" presId="urn:microsoft.com/office/officeart/2005/8/layout/chevron2"/>
    <dgm:cxn modelId="{AAFBC41E-89C1-4303-98BE-51091CAD327F}" type="presOf" srcId="{050F2A08-6E56-4AB3-969F-FB417E9DDAAC}" destId="{9F5071C3-7FE7-4EF7-96EE-9109ED958912}" srcOrd="0" destOrd="0" presId="urn:microsoft.com/office/officeart/2005/8/layout/chevron2"/>
    <dgm:cxn modelId="{76D82C35-7691-4CD9-9428-62E72211F740}" type="presOf" srcId="{0EE82ADA-8334-4218-90DF-71408E347A05}" destId="{06DBB472-564B-44B6-8CB3-91E13DA80889}" srcOrd="0" destOrd="0" presId="urn:microsoft.com/office/officeart/2005/8/layout/chevron2"/>
    <dgm:cxn modelId="{0E84F0FC-E789-433E-852E-98EC8CEE5BD2}" type="presOf" srcId="{2822B00B-813F-4AA7-A0F8-4A4156489D58}" destId="{95E7DB9E-891E-48FD-B1A9-5A926D1FEFF9}" srcOrd="0" destOrd="0" presId="urn:microsoft.com/office/officeart/2005/8/layout/chevron2"/>
    <dgm:cxn modelId="{879F19FF-573C-4CC6-AF6A-D9E2B2598B42}" type="presOf" srcId="{CB7406D1-DFE1-4C2A-9912-C3338A2A9B56}" destId="{DC2E2D34-B9F0-4A29-A356-8C6C1EFEE574}" srcOrd="0" destOrd="0" presId="urn:microsoft.com/office/officeart/2005/8/layout/chevron2"/>
    <dgm:cxn modelId="{6F2A0846-0BF7-4896-B371-358E18FCD6E9}" srcId="{8B1EE1F9-3472-4197-ADB5-32BAF37CE9F6}" destId="{62E5C507-693F-413E-A5F3-704D144A9449}" srcOrd="3" destOrd="0" parTransId="{331B301D-43DF-4361-8326-088DFFA61895}" sibTransId="{513A2777-A72A-4A0F-9AAF-0B99D9F73571}"/>
    <dgm:cxn modelId="{F9D10A50-E011-4AAF-B0EB-6243164D5846}" srcId="{B0482E98-D066-4450-A5C2-91FC180EC2C0}" destId="{2822B00B-813F-4AA7-A0F8-4A4156489D58}" srcOrd="0" destOrd="0" parTransId="{EBA38ED9-4150-4508-AE3B-2E5066A9DB0C}" sibTransId="{9A237683-BB31-489F-9EDE-ABDEE3CD83E4}"/>
    <dgm:cxn modelId="{CAFA10CB-7215-44DA-9693-FB67B987F164}" srcId="{8B1EE1F9-3472-4197-ADB5-32BAF37CE9F6}" destId="{B0482E98-D066-4450-A5C2-91FC180EC2C0}" srcOrd="0" destOrd="0" parTransId="{D0E37280-D2CD-4512-A890-54148ABBF3A2}" sibTransId="{B3947463-AA12-48C7-B1EE-70F96AFF11B4}"/>
    <dgm:cxn modelId="{B3F041A2-0092-48EA-93F9-E8A7475F5B3C}" type="presOf" srcId="{B0482E98-D066-4450-A5C2-91FC180EC2C0}" destId="{3CCB76E4-A1AC-4A3B-BF45-57813818C902}" srcOrd="0" destOrd="0" presId="urn:microsoft.com/office/officeart/2005/8/layout/chevron2"/>
    <dgm:cxn modelId="{D858C805-C337-420A-B598-59BCF27B2F73}" type="presOf" srcId="{8B1EE1F9-3472-4197-ADB5-32BAF37CE9F6}" destId="{0C5600A8-FAD2-4A60-853E-465F01398F54}" srcOrd="0" destOrd="0" presId="urn:microsoft.com/office/officeart/2005/8/layout/chevron2"/>
    <dgm:cxn modelId="{144D69B8-A172-43C4-AE2D-474695065EE7}" type="presOf" srcId="{C332B9D1-B4C6-455E-85D4-894955183FA1}" destId="{BBDB9BAE-D832-4377-B3CE-C6BA2B35856B}" srcOrd="0" destOrd="0" presId="urn:microsoft.com/office/officeart/2005/8/layout/chevron2"/>
    <dgm:cxn modelId="{BD466993-A4F2-4B70-A0D7-103BA3E760D9}" srcId="{C332B9D1-B4C6-455E-85D4-894955183FA1}" destId="{CB7406D1-DFE1-4C2A-9912-C3338A2A9B56}" srcOrd="0" destOrd="0" parTransId="{5C21B9EE-D6D9-4401-AA49-59D5C74B4D45}" sibTransId="{592575D6-A193-4495-8F37-EA52CB8F6372}"/>
    <dgm:cxn modelId="{D9A05A72-9A04-4902-93A5-8CC022964DAE}" srcId="{B25EF62E-0358-4CF1-8E33-A2B3D0DF9310}" destId="{0EE82ADA-8334-4218-90DF-71408E347A05}" srcOrd="0" destOrd="0" parTransId="{68D67729-7542-4957-ABED-36E4D157891F}" sibTransId="{AD8032CB-596A-4C69-A556-B5178DB12F12}"/>
    <dgm:cxn modelId="{4806A501-31C8-4904-B587-58EA1D326678}" type="presParOf" srcId="{0C5600A8-FAD2-4A60-853E-465F01398F54}" destId="{000310DF-0FC0-4444-A81F-FF0B5E9250B3}" srcOrd="0" destOrd="0" presId="urn:microsoft.com/office/officeart/2005/8/layout/chevron2"/>
    <dgm:cxn modelId="{2A3A9C54-741F-41F6-801C-5DA67232E3DB}" type="presParOf" srcId="{000310DF-0FC0-4444-A81F-FF0B5E9250B3}" destId="{3CCB76E4-A1AC-4A3B-BF45-57813818C902}" srcOrd="0" destOrd="0" presId="urn:microsoft.com/office/officeart/2005/8/layout/chevron2"/>
    <dgm:cxn modelId="{EA2D9FC8-6ACF-4547-A70F-ED9EC6E6BD43}" type="presParOf" srcId="{000310DF-0FC0-4444-A81F-FF0B5E9250B3}" destId="{95E7DB9E-891E-48FD-B1A9-5A926D1FEFF9}" srcOrd="1" destOrd="0" presId="urn:microsoft.com/office/officeart/2005/8/layout/chevron2"/>
    <dgm:cxn modelId="{C4C5A07A-FD4D-424C-8FB3-80A714FC2FA9}" type="presParOf" srcId="{0C5600A8-FAD2-4A60-853E-465F01398F54}" destId="{90DBDE87-B339-414E-BD2A-C36067266A0B}" srcOrd="1" destOrd="0" presId="urn:microsoft.com/office/officeart/2005/8/layout/chevron2"/>
    <dgm:cxn modelId="{AC15FBAB-C406-4800-AB1B-55D0D3279747}" type="presParOf" srcId="{0C5600A8-FAD2-4A60-853E-465F01398F54}" destId="{2CEF6A89-B56A-41D2-9560-8D71125EC76B}" srcOrd="2" destOrd="0" presId="urn:microsoft.com/office/officeart/2005/8/layout/chevron2"/>
    <dgm:cxn modelId="{99527BF3-997F-4E4C-A878-4BE601AB20EF}" type="presParOf" srcId="{2CEF6A89-B56A-41D2-9560-8D71125EC76B}" destId="{BBDB9BAE-D832-4377-B3CE-C6BA2B35856B}" srcOrd="0" destOrd="0" presId="urn:microsoft.com/office/officeart/2005/8/layout/chevron2"/>
    <dgm:cxn modelId="{1FBACD1C-F470-452C-B498-B140BEA272BE}" type="presParOf" srcId="{2CEF6A89-B56A-41D2-9560-8D71125EC76B}" destId="{DC2E2D34-B9F0-4A29-A356-8C6C1EFEE574}" srcOrd="1" destOrd="0" presId="urn:microsoft.com/office/officeart/2005/8/layout/chevron2"/>
    <dgm:cxn modelId="{3A501EF5-AB5F-4E05-92ED-8AD77B2FE956}" type="presParOf" srcId="{0C5600A8-FAD2-4A60-853E-465F01398F54}" destId="{CC10EC6A-C5FF-4DBE-8346-113CD3B7B570}" srcOrd="3" destOrd="0" presId="urn:microsoft.com/office/officeart/2005/8/layout/chevron2"/>
    <dgm:cxn modelId="{DD4F3444-DFE4-4A5C-ADEB-9C3AA698318D}" type="presParOf" srcId="{0C5600A8-FAD2-4A60-853E-465F01398F54}" destId="{22E7F2CC-C5E3-478A-AFA7-384A75270513}" srcOrd="4" destOrd="0" presId="urn:microsoft.com/office/officeart/2005/8/layout/chevron2"/>
    <dgm:cxn modelId="{BAA1A183-D303-4F89-9E31-8D0FF52C5DD4}" type="presParOf" srcId="{22E7F2CC-C5E3-478A-AFA7-384A75270513}" destId="{2BC35EAC-5D95-4A20-ADEB-A23B37EBC9B0}" srcOrd="0" destOrd="0" presId="urn:microsoft.com/office/officeart/2005/8/layout/chevron2"/>
    <dgm:cxn modelId="{A4A9A3FE-05D6-4C91-A35D-5ABC900700DB}" type="presParOf" srcId="{22E7F2CC-C5E3-478A-AFA7-384A75270513}" destId="{06DBB472-564B-44B6-8CB3-91E13DA80889}" srcOrd="1" destOrd="0" presId="urn:microsoft.com/office/officeart/2005/8/layout/chevron2"/>
    <dgm:cxn modelId="{179CD03C-F29A-4D3F-86BA-6FAD35E3C40E}" type="presParOf" srcId="{0C5600A8-FAD2-4A60-853E-465F01398F54}" destId="{0292BC39-6B63-4F97-B93E-E7C5EA237CAC}" srcOrd="5" destOrd="0" presId="urn:microsoft.com/office/officeart/2005/8/layout/chevron2"/>
    <dgm:cxn modelId="{BC503015-1583-4901-AE74-7D645B7B8491}" type="presParOf" srcId="{0C5600A8-FAD2-4A60-853E-465F01398F54}" destId="{A8841CA4-B341-43AD-ABA6-5B3713C96E05}" srcOrd="6" destOrd="0" presId="urn:microsoft.com/office/officeart/2005/8/layout/chevron2"/>
    <dgm:cxn modelId="{1187C330-2F6B-433F-8F05-15D94D2C2D46}" type="presParOf" srcId="{A8841CA4-B341-43AD-ABA6-5B3713C96E05}" destId="{637257E1-35EA-426D-9B25-A40FBAEEFFA3}" srcOrd="0" destOrd="0" presId="urn:microsoft.com/office/officeart/2005/8/layout/chevron2"/>
    <dgm:cxn modelId="{DA2A6F2B-5E23-47B0-9FD5-3B4586259E56}" type="presParOf" srcId="{A8841CA4-B341-43AD-ABA6-5B3713C96E05}" destId="{9F5071C3-7FE7-4EF7-96EE-9109ED9589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0.13507</cdr:y>
    </cdr:from>
    <cdr:to>
      <cdr:x>0.41023</cdr:x>
      <cdr:y>0.55257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792088"/>
          <a:ext cx="2363171" cy="24482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Отслеживание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динамики развития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воспитанников в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процессе освоения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образовательной 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rPr>
            <a:t>Программы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(педагогический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мониторинг</a:t>
          </a:r>
        </a:p>
        <a:p xmlns:a="http://schemas.openxmlformats.org/drawingml/2006/main">
          <a:pPr algn="ctr">
            <a:buNone/>
          </a:pPr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достижений детей)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esize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4981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304256"/>
          </a:xfrm>
        </p:spPr>
        <p:txBody>
          <a:bodyPr>
            <a:noAutofit/>
          </a:bodyPr>
          <a:lstStyle/>
          <a:p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Малая конференция</a:t>
            </a:r>
            <a:b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мониторинга качества образования в ДОУ</a:t>
            </a:r>
            <a:r>
              <a:rPr lang="ru-RU" altLang="ru-RU" sz="40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6400800" cy="47890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547664" y="5949280"/>
            <a:ext cx="6400800" cy="478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2018 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Ярославль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03848" y="4149080"/>
            <a:ext cx="539613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buFontTx/>
              <a:buNone/>
            </a:pP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МРЦ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</a:t>
            </a:r>
            <a:endParaRPr lang="ru-RU" alt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«Детские сады</a:t>
            </a:r>
          </a:p>
          <a:p>
            <a:pPr algn="ctr">
              <a:buFontTx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№№ 40,7 2,75, 93, 107, 182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Этапы педагогического мониторинга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620688"/>
          <a:ext cx="3528392" cy="606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79912" y="548680"/>
            <a:ext cx="5184576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формата проведения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объекта исследования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содержания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профессиональной готовности к осуществлению системы педагогического мониторинга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79912" y="1988840"/>
            <a:ext cx="5184576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педагогического наблюдения педагогами (специалистами)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педагогического наблюдения педагогами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педагогического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анализ результатов мониторинга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79912" y="3573016"/>
            <a:ext cx="5184576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Коллегиальное обсуждение результатов мониторинга воспитателями и специалистами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образовательных маршрутов освоения детьми ООП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и хранение результатов мониторинга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аналитической справки по результатам мониторинга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9912" y="5229200"/>
            <a:ext cx="5184576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Публичный доклад на сайте ДОУ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4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endParaRPr lang="ru-RU" sz="14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Годовой план</a:t>
            </a:r>
            <a:endParaRPr lang="ru-RU" sz="1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2961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«Стратегия развития системы образования до 2020 года»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«Государственная политика в сфере образования направлена на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развития ребенка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открывающих возможности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сверстниками, а также создание развивающей образовательной среды, которая представляет собой систему условий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995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0039"/>
            <a:ext cx="9144000" cy="965275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 </a:t>
            </a:r>
            <a: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на решение следующих задач:</a:t>
            </a:r>
            <a:br>
              <a:rPr lang="ru-RU" alt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700808"/>
            <a:ext cx="8352928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55679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укрепления физического и психического здоровья детей, в том числе 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эмоционального благополучия;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возможностей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полноценного развития каждого ребенка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период дошкольного детства независимо от места жительства, пола, нации, языка, социального статуса, психофизиологических и других особенностей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*формирования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среды,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возрастным, индивидуальным, психологическим и физиологическим особенностям детей;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*обеспечения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 повышения компетентности родителей (законных представителей) в вопросах развития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образования, охраны и 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4799871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Поколение Z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47665" y="5717748"/>
            <a:ext cx="6292961" cy="2900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2" name="Picture 4" descr="http://istory.kz/wp-content/uploads/2016/09/7c26bd4753737dff2c76c0021e11819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5371356" cy="537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5279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521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76672"/>
            <a:ext cx="9144000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1990-х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2000-х годах. Считается, что на их социальное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философское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мировоззрение повлиял мировой экономический кризис, развитие мобильных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Свой темп развития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потребности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ситуация развития ребенка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состав среды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социальная компетентность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Гранилизация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невербального интеллекта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свободы вместо рефлекса подражания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Сдвиг динамики суточной активности в сторону «совы»</a:t>
            </a:r>
          </a:p>
          <a:p>
            <a:endParaRPr lang="ru-RU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effectLst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662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Социализация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FF0000"/>
                </a:solidFill>
              </a:rPr>
              <a:t>Адаптация + Индивидуализация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4" descr="http://rumagic.com/ru_zar/sci_psychology/svirskaya/0/i_0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175"/>
            <a:ext cx="5544615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0925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 flipV="1">
            <a:off x="0" y="576064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576063"/>
            <a:ext cx="8352928" cy="5617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 «</a:t>
            </a:r>
            <a:r>
              <a:rPr lang="ru-RU" alt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Социомониторинг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 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 для осуществления систематического наблюдения за состоянием социальных процессов, стихийно формирующихся  в организованных группах людей всех возрастов (начиная с 3.5 лет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измерения 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множественные количественные и качественные данные, в виде элементарных первичных значений и, прошедших математико-статистическую обработку, эмпирических данных  (в понимании В.И. Вернадского), когнитивных компьютерных графических представлений, моделирующих состояние 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надиндивидуальных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организационных структур,  стихийно формируемых в институциональных группах людей разного типа.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3068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7337" y="345892"/>
            <a:ext cx="8569325" cy="5618162"/>
          </a:xfrm>
        </p:spPr>
      </p:pic>
    </p:spTree>
    <p:extLst>
      <p:ext uri="{BB962C8B-B14F-4D97-AF65-F5344CB8AC3E}">
        <p14:creationId xmlns:p14="http://schemas.microsoft.com/office/powerpoint/2010/main" val="408548099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Объект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764704"/>
            <a:ext cx="8280400" cy="4907434"/>
          </a:xfrm>
        </p:spPr>
      </p:pic>
    </p:spTree>
    <p:extLst>
      <p:ext uri="{BB962C8B-B14F-4D97-AF65-F5344CB8AC3E}">
        <p14:creationId xmlns:p14="http://schemas.microsoft.com/office/powerpoint/2010/main" val="20151464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ОЦЕНКИ </a:t>
            </a:r>
            <a:r>
              <a:rPr lang="ru-RU" alt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alt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 КВАЛИФИКАЦИИ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443841"/>
            <a:ext cx="7200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algn="ctr">
              <a:defRPr/>
            </a:pP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проекта: В.Д.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Шадриков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академик РАО, доктор психологических наук, профессор, директор института содержания образования НИУ-ВШЭ. </a:t>
            </a:r>
          </a:p>
          <a:p>
            <a:pPr>
              <a:defRPr/>
            </a:pP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Соруководители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проекта: А.В. Карпов – член-корреспондент РАО, д. психол. наук, профессор, декан ф-та психологии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ЯрГУ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им. П.Г. Демидова, зав. кафедрой психологии труда и организационной психологии; И.В. Кузнецова -  канд. психол. наук,  директор ГОУ ЯО Центр «Ресурс». </a:t>
            </a:r>
          </a:p>
        </p:txBody>
      </p:sp>
    </p:spTree>
    <p:extLst>
      <p:ext uri="{BB962C8B-B14F-4D97-AF65-F5344CB8AC3E}">
        <p14:creationId xmlns:p14="http://schemas.microsoft.com/office/powerpoint/2010/main" val="343315668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resize-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56"/>
            <a:ext cx="9144000" cy="6849819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 flipV="1">
            <a:off x="683568" y="332656"/>
            <a:ext cx="777240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6400800" cy="478904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Секция </a:t>
            </a:r>
            <a:r>
              <a:rPr lang="ru-RU" sz="2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№ 1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7504" y="5301208"/>
            <a:ext cx="8856984" cy="1126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«Детский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сад № 72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» - </a:t>
            </a:r>
            <a:r>
              <a:rPr kumimoji="0" lang="ru-RU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Жукова Е.А., заведующий; Керимова Е.А.,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ст. воспитатель</a:t>
            </a:r>
            <a:endParaRPr kumimoji="0" lang="ru-RU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Горшкова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О.А. , заведующий; Кругом С.В., ст. воспитатель</a:t>
            </a:r>
          </a:p>
          <a:p>
            <a:pPr>
              <a:spcBef>
                <a:spcPct val="20000"/>
              </a:spcBef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1745432"/>
            <a:ext cx="8060432" cy="2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эффективности педагогического труда. </a:t>
            </a:r>
          </a:p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освоения воспитанниками ООП ДОУ»</a:t>
            </a:r>
          </a:p>
          <a:p>
            <a:pPr algn="ctr">
              <a:buFontTx/>
              <a:buNone/>
            </a:pP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1068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76672"/>
            <a:ext cx="8352928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педагогических компетентностей: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Имею общие представления об основных нормативных документах дошкольного образования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Могу назвать приоритетные направления развития образовательной системы Российской Федерации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Знаю основные нормативные документы, определяющие образовательную и социальную политику РФ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Знаю возрастную периодизацию развития детей раннего и дошкольного возраста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Знаю закономерности развития детей 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6……..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Тихомирова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Вячеславовна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заведующий кафедрой начального образования ГОАУ ЯОИРО. «ФОРМИРОВАНИЕ ПРОФЕССИОНАЛЬНОЙ КОМПЕТЕНТНОСТИ ПЕДАГОГА В ПРЕДШКОЛЬНОМ ОБРАЗОВАНИИ В УСЛОВИЯХ ПОВЫШЕНИЯ КВАЛИФИКАЦИИ»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524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858946"/>
              </p:ext>
            </p:extLst>
          </p:nvPr>
        </p:nvGraphicFramePr>
        <p:xfrm>
          <a:off x="457200" y="1052736"/>
          <a:ext cx="8507288" cy="514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00864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мониторинга в образовательной организации позволило: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88840"/>
            <a:ext cx="8352928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Определить оценку успешности и результативности</a:t>
            </a:r>
            <a:r>
              <a:rPr kumimoji="0" lang="ru-RU" sz="24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ООП ДО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Повысить аналитические профессиональные компетенции педагогов,  обеспечивающие индивидуализацию образовательного процесса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нести коррективы в образовательный процесс ДОУ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существить объективную оценку освоения образовательной программы.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201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ашивка 4"/>
          <p:cNvSpPr/>
          <p:nvPr/>
        </p:nvSpPr>
        <p:spPr>
          <a:xfrm>
            <a:off x="1547664" y="5748709"/>
            <a:ext cx="1039018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800" kern="120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052736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1916832"/>
            <a:ext cx="8352928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" name="Picture 5" descr="f_7444743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647552"/>
            <a:ext cx="7239000" cy="4419600"/>
          </a:xfrm>
        </p:spPr>
      </p:pic>
    </p:spTree>
    <p:extLst>
      <p:ext uri="{BB962C8B-B14F-4D97-AF65-F5344CB8AC3E}">
        <p14:creationId xmlns:p14="http://schemas.microsoft.com/office/powerpoint/2010/main" val="9735887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61662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образования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планомерно осуществляемая система  стратегических и оперативных действий, направленная  на обеспечение, улучшение, контроль и оценку качества образования.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качества образования-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и результат приближения имеющихся параметров образовательной деятельности к целям и задачам, определенным политикой качества образования.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365104"/>
            <a:ext cx="7772400" cy="197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037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532859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Качество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образования?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стандартов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Качество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профессионально-личностных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дошкольного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Качество управления ДОУ.</a:t>
            </a:r>
            <a:endParaRPr lang="ru-RU" sz="2800" b="1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4365104"/>
            <a:ext cx="7772400" cy="1979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0280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 для организации системы мониторинга в ДОУ: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России) от 17 октября 2013 г. N 1155 г. Москва «Об утверждении федерального государственного образовательного стандарта дошкольного образования»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7772400" cy="459433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в оценке результатов освоения ООП ДО</a:t>
            </a:r>
            <a:endParaRPr lang="ru-RU" sz="24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3528393"/>
            <a:ext cx="7772400" cy="30689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ФГОС ДО не предусмотрены требования к уровню развития детей.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 разработаны единые критерии оценки психофизического и личностного развития дошкольников.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Отсутствует единый механизм сбора психолого-педагогической информации о достижении результатов освоения ООП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одержимое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2016224"/>
          </a:xfrm>
        </p:spPr>
        <p:txBody>
          <a:bodyPr>
            <a:normAutofit/>
          </a:bodyPr>
          <a:lstStyle/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форма организации сбора, хранения, обработки и распространения                  информации о деятельности педагогической системы, обеспечивающая непрерывное слежение за ее состоянием и прогнозирование развития.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l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основа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осуществления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педагогического мониторинга,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который является обязательным условием развития образовательной деятельности.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36912"/>
            <a:ext cx="871296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Мониторинг освоения детьми основной общеобразовательной программы дошкольного образования (ООП ДО) является системой  работы и  имеет определенные этапы реализации: сбор, обработка,  распространение и хранение информации об уровне освоения детьми ООП ДО в контексте оценки качества дошкольного образования.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14908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Алгоритм мониторинга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Определения мониторинга: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51520" y="4797152"/>
            <a:ext cx="8712968" cy="1827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Определение цели, задач, предмета мониторинга.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Сбор мониторинговых данных с помощью методов, адекватных целей и задачам мониторинга.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Анализ и обсуждение полученных данных, их интерпретация и описание.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Принятие управленческих и методических решений по регуляции образовательной деятельности и развитию образовательной системы.</a:t>
            </a:r>
          </a:p>
          <a:p>
            <a:pPr>
              <a:lnSpc>
                <a:spcPct val="80000"/>
              </a:lnSpc>
            </a:pP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23528" y="188640"/>
            <a:ext cx="8496944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Цель педагогического мониторинга в ДОУ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выявление динамики развития физических, личностных, интеллектуальных качеств дошкольников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11560" y="4941168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Задача педагогической диагностики: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наиболее полную информацию об индивидуальных особенностях развития детей, на основании которой могут быть разработаны рекомендации по совершенствованию образовательной деятельности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2555776" y="1340768"/>
          <a:ext cx="4037215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lIns="91440" rIns="91440" bIns="4572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Формы педагогического мониторинга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755576" y="908720"/>
            <a:ext cx="8064896" cy="1872208"/>
          </a:xfrm>
        </p:spPr>
        <p:txBody>
          <a:bodyPr>
            <a:normAutofit/>
          </a:bodyPr>
          <a:lstStyle/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Педагогическое наблюдение, </a:t>
            </a:r>
          </a:p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Опрос, а</a:t>
            </a:r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нкетирование участников образовательного процесса,</a:t>
            </a:r>
          </a:p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Визуальная оценка, </a:t>
            </a:r>
          </a:p>
          <a:p>
            <a:r>
              <a:rPr lang="ru-RU" sz="1800" b="1" i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Сбор, формализация, группировка, обработка и анализ данных, в том числе данных педагогической диагностики.</a:t>
            </a:r>
            <a:endParaRPr lang="ru-RU" sz="1800" b="1" i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39552" y="2852936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Результат мониторинга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67544" y="4365104"/>
            <a:ext cx="2736304" cy="1051707"/>
            <a:chOff x="0" y="1674079"/>
            <a:chExt cx="3055468" cy="1249236"/>
          </a:xfrm>
        </p:grpSpPr>
        <p:sp>
          <p:nvSpPr>
            <p:cNvPr id="12" name="Нашивка 11"/>
            <p:cNvSpPr/>
            <p:nvPr/>
          </p:nvSpPr>
          <p:spPr>
            <a:xfrm>
              <a:off x="0" y="1674079"/>
              <a:ext cx="3055468" cy="1222187"/>
            </a:xfrm>
            <a:prstGeom prst="chevron">
              <a:avLst/>
            </a:prstGeom>
            <a:solidFill>
              <a:srgbClr val="FFFFCC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562849" y="1701128"/>
              <a:ext cx="1833281" cy="1222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15240" rIns="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ФГОС ДО</a:t>
              </a:r>
              <a:endParaRPr lang="ru-RU" sz="2400" b="1" kern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059832" y="4365104"/>
            <a:ext cx="2808312" cy="1071400"/>
            <a:chOff x="2789545" y="1601497"/>
            <a:chExt cx="3079081" cy="1143408"/>
          </a:xfrm>
        </p:grpSpPr>
        <p:sp>
          <p:nvSpPr>
            <p:cNvPr id="15" name="Нашивка 14"/>
            <p:cNvSpPr/>
            <p:nvPr/>
          </p:nvSpPr>
          <p:spPr>
            <a:xfrm>
              <a:off x="2789545" y="1601497"/>
              <a:ext cx="3079081" cy="1143408"/>
            </a:xfrm>
            <a:prstGeom prst="chevron">
              <a:avLst/>
            </a:prstGeom>
            <a:solidFill>
              <a:srgbClr val="FFCCFF">
                <a:alpha val="90000"/>
              </a:srgbClr>
            </a:solidFill>
            <a:ln>
              <a:solidFill>
                <a:srgbClr val="C00000">
                  <a:alpha val="90000"/>
                </a:srgb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3465441" y="1601497"/>
              <a:ext cx="1935673" cy="11434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210" tIns="14605" rIns="0" bIns="14605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300" b="1" kern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Целевые ориентиры </a:t>
              </a:r>
              <a:endParaRPr lang="ru-RU" sz="2300" b="1" kern="1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6012160" y="3356992"/>
            <a:ext cx="2808312" cy="316835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связями, склонен наблюдать,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экспериментировать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textures_oboi_1024x600_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7016" y="188640"/>
            <a:ext cx="8856984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Направления мониторинга освоения ООП ДО участниками образовательного  процесса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vserisunki.ru/papka2/malysh/malysh_min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1383661" cy="2386980"/>
          </a:xfrm>
          <a:prstGeom prst="rect">
            <a:avLst/>
          </a:prstGeom>
          <a:noFill/>
        </p:spPr>
      </p:pic>
      <p:pic>
        <p:nvPicPr>
          <p:cNvPr id="5126" name="Picture 6" descr="http://www.inter-logos.org/uploads/posts/2015-06/1435054639_batki-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3772" y="1196752"/>
            <a:ext cx="2714216" cy="1728192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1763688" y="764704"/>
          <a:ext cx="5760640" cy="586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788024" y="1556792"/>
            <a:ext cx="2232248" cy="1944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ru-RU" sz="11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Социализация ребенка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(Адаптация , индивидуализация)</a:t>
            </a:r>
          </a:p>
          <a:p>
            <a:pPr algn="ctr">
              <a:buNone/>
            </a:pPr>
            <a:endParaRPr lang="ru-RU" sz="11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47864" y="4509120"/>
            <a:ext cx="2232248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Обеспечение профессионального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роста педагогов ДОУ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(Самоанализ достижений педагога)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8" name="Picture 8" descr="http://skachatkartinki.ru/img/picture/Sep/16/c83922d0cfe68e225b1bce883348eade/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797152"/>
            <a:ext cx="2387757" cy="1790818"/>
          </a:xfrm>
          <a:prstGeom prst="rect">
            <a:avLst/>
          </a:prstGeom>
          <a:noFill/>
        </p:spPr>
      </p:pic>
      <p:pic>
        <p:nvPicPr>
          <p:cNvPr id="5142" name="Picture 22" descr="http://cs623125.vk.me/v623125349/54997/76d2n9guRl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4581128"/>
            <a:ext cx="1500484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рань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F496CB"/>
    </a:accent1>
    <a:accent2>
      <a:srgbClr val="BC356F"/>
    </a:accent2>
    <a:accent3>
      <a:srgbClr val="E65331"/>
    </a:accent3>
    <a:accent4>
      <a:srgbClr val="F27E19"/>
    </a:accent4>
    <a:accent5>
      <a:srgbClr val="F2AC19"/>
    </a:accent5>
    <a:accent6>
      <a:srgbClr val="BC80E0"/>
    </a:accent6>
    <a:hlink>
      <a:srgbClr val="EF5285"/>
    </a:hlink>
    <a:folHlink>
      <a:srgbClr val="F77F90"/>
    </a:folHlink>
  </a:clrScheme>
  <a:fontScheme name="Грань">
    <a:majorFont>
      <a:latin typeface="Trebuchet MS"/>
      <a:ea typeface=""/>
      <a:cs typeface=""/>
      <a:font script="Jpan" typeface="メイリオ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メイリオ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Грань">
    <a:fillStyleLst>
      <a:solidFill>
        <a:schemeClr val="phClr"/>
      </a:solidFill>
      <a:gradFill rotWithShape="1">
        <a:gsLst>
          <a:gs pos="0">
            <a:schemeClr val="phClr">
              <a:tint val="65000"/>
              <a:lumMod val="110000"/>
            </a:schemeClr>
          </a:gs>
          <a:gs pos="88000">
            <a:schemeClr val="phClr">
              <a:tint val="90000"/>
            </a:schemeClr>
          </a:gs>
        </a:gsLst>
        <a:lin ang="5400000" scaled="0"/>
      </a:gradFill>
      <a:gradFill rotWithShape="1">
        <a:gsLst>
          <a:gs pos="0">
            <a:schemeClr val="phClr">
              <a:tint val="96000"/>
              <a:lumMod val="100000"/>
            </a:schemeClr>
          </a:gs>
          <a:gs pos="78000">
            <a:schemeClr val="phClr">
              <a:shade val="94000"/>
              <a:lumMod val="94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5400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04000"/>
            </a:schemeClr>
          </a:gs>
          <a:gs pos="94000">
            <a:schemeClr val="phClr">
              <a:shade val="96000"/>
              <a:lumMod val="82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lumMod val="110000"/>
            </a:schemeClr>
          </a:gs>
          <a:gs pos="100000">
            <a:schemeClr val="phClr">
              <a:shade val="94000"/>
              <a:lumMod val="96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812</Words>
  <Application>Microsoft Office PowerPoint</Application>
  <PresentationFormat>Экран (4:3)</PresentationFormat>
  <Paragraphs>146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Wingdings 3</vt:lpstr>
      <vt:lpstr>Тема Office</vt:lpstr>
      <vt:lpstr>Малая конференция «Система мониторинга качества образования в ДОУ» </vt:lpstr>
      <vt:lpstr> </vt:lpstr>
      <vt:lpstr>Управление качеством образования - планомерно осуществляемая система  стратегических и оперативных действий, направленная  на обеспечение, улучшение, контроль и оценку качества образования.  Улучшения качества образования- процесс и результат приближения имеющихся параметров образовательной деятельности к целям и задачам, определенным политикой качества образования. </vt:lpstr>
      <vt:lpstr>    Качество дошкольного образования?   1. Гарантированная реализация минимальных      стандартов образования.  2. Качество профессионально-личностных     достижений педагогов дошкольного учреждения.  3.   Качество управления ДОУ.</vt:lpstr>
      <vt:lpstr>Проблемы в оценке результатов освоения ООП ДО</vt:lpstr>
      <vt:lpstr>Мониторинг - форма организации сбора, хранения, обработки и распространения                  информации о деятельности педагогической системы, обеспечивающая непрерывное слежение за ее состоянием и прогнозирование развития.  Педагогическая диагностика – это основа для осуществления педагогического мониторинга, который является обязательным условием развития образовательной деятельности.</vt:lpstr>
      <vt:lpstr>Задача педагогической диагностики: получить наиболее полную информацию об индивидуальных особенностях развития детей, на основании которой могут быть разработаны рекомендации по совершенствованию образовательной деятельности</vt:lpstr>
      <vt:lpstr>Формы педагогического мониторинга</vt:lpstr>
      <vt:lpstr>Направления мониторинга освоения ООП ДО участниками образовательного  процесса</vt:lpstr>
      <vt:lpstr> Этапы педагогического мониторинга</vt:lpstr>
      <vt:lpstr>Государственная программа «Стратегия развития системы образования до 2020 года»  </vt:lpstr>
      <vt:lpstr>  ФГОС ДО  Стандарт направлен на решение следующих задач:   </vt:lpstr>
      <vt:lpstr> Поколение Z </vt:lpstr>
      <vt:lpstr> </vt:lpstr>
      <vt:lpstr> Социализация</vt:lpstr>
      <vt:lpstr> </vt:lpstr>
      <vt:lpstr> </vt:lpstr>
      <vt:lpstr> </vt:lpstr>
      <vt:lpstr>МЕТОДИКА ОЦЕНКИ          УРОВНЯ  КВАЛИФИКАЦИИ </vt:lpstr>
      <vt:lpstr> </vt:lpstr>
      <vt:lpstr> </vt:lpstr>
      <vt:lpstr> Выводы</vt:lpstr>
      <vt:lpstr> 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132</cp:revision>
  <dcterms:created xsi:type="dcterms:W3CDTF">2016-01-21T09:39:36Z</dcterms:created>
  <dcterms:modified xsi:type="dcterms:W3CDTF">2018-02-22T08:37:57Z</dcterms:modified>
</cp:coreProperties>
</file>