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2" r:id="rId3"/>
    <p:sldId id="266" r:id="rId4"/>
    <p:sldId id="269" r:id="rId5"/>
    <p:sldId id="279" r:id="rId6"/>
    <p:sldId id="272" r:id="rId7"/>
    <p:sldId id="273" r:id="rId8"/>
    <p:sldId id="274" r:id="rId9"/>
    <p:sldId id="275" r:id="rId10"/>
    <p:sldId id="276" r:id="rId11"/>
    <p:sldId id="278" r:id="rId12"/>
    <p:sldId id="277" r:id="rId13"/>
    <p:sldId id="280" r:id="rId14"/>
    <p:sldId id="271" r:id="rId15"/>
    <p:sldId id="261" r:id="rId16"/>
    <p:sldId id="257" r:id="rId17"/>
    <p:sldId id="258" r:id="rId18"/>
    <p:sldId id="264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initsyna-75@bk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313" y="1828800"/>
            <a:ext cx="4586287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высшей категории: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Синицына  Елена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Валерьевна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Образование: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Ярославское областное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Училище культуры.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ЯГПУ им. К. Д. Ушинского.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стаж работы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музыкальным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руководителем: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 года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428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40290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  <a:latin typeface="+mn-lt"/>
              </a:rPr>
              <a:t>Логоритмика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7488174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888" y="4038600"/>
            <a:ext cx="26598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Приглашаем гостей на праздники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235" y="1828800"/>
            <a:ext cx="68096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Музыкотерапия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5052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066800"/>
            <a:ext cx="3244214" cy="297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Цель: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C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охранение психического здоровья ребенка путем создания комфортных условий для творческого самовыражения и развития личности. </a:t>
            </a:r>
            <a:endParaRPr lang="ru-RU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838200"/>
            <a:ext cx="8229600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ru-RU" b="1" i="1" u="sng" dirty="0" smtClean="0">
                <a:solidFill>
                  <a:srgbClr val="E26E26"/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  <a:r>
              <a:rPr lang="ru-RU" b="1" i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метод психотерапии, основанный на эмоциональном восприятии музыки. В зависимости от мелодии, ее ритмической основы и исполнения музыка может оказывать самые разнообразные эффекты - от индивидуального ощущения внутренней гармонии и духовного очищения до неуправляемого агрессивного поведения больших человеческих масс. Ее можно использовать для влияния на самочувствие человека.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Содержимое 2"/>
          <p:cNvGrpSpPr>
            <a:grpSpLocks noGrp="1"/>
          </p:cNvGrpSpPr>
          <p:nvPr/>
        </p:nvGrpSpPr>
        <p:grpSpPr bwMode="auto">
          <a:xfrm>
            <a:off x="152400" y="2667000"/>
            <a:ext cx="8991600" cy="4029075"/>
            <a:chOff x="111" y="845"/>
            <a:chExt cx="5549" cy="3325"/>
          </a:xfrm>
        </p:grpSpPr>
        <p:pic>
          <p:nvPicPr>
            <p:cNvPr id="6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" y="845"/>
              <a:ext cx="5549" cy="3325"/>
            </a:xfrm>
            <a:prstGeom prst="rect">
              <a:avLst/>
            </a:prstGeom>
            <a:solidFill>
              <a:srgbClr val="FFF5A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00" y="1004"/>
              <a:ext cx="5170" cy="2948"/>
            </a:xfrm>
            <a:prstGeom prst="rect">
              <a:avLst/>
            </a:prstGeom>
            <a:solidFill>
              <a:srgbClr val="FFF5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47688" indent="-411163"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Wingdings" pitchFamily="2" charset="2"/>
                <a:buNone/>
              </a:pPr>
              <a:endParaRPr lang="ru-RU" sz="2800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33401" y="2895600"/>
            <a:ext cx="1371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Активная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3352800"/>
            <a:ext cx="198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Двигательные импровизации под соответствующий характеру музыки словесный комментарий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0400" y="2895600"/>
            <a:ext cx="2207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Интегративная</a:t>
            </a:r>
            <a:endParaRPr lang="ru-RU" sz="2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0400" y="3429000"/>
            <a:ext cx="259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музыкального  и наглядно-зрительного восприятия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под музыку.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стихов, сказок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00" y="28194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Пассивная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7000" y="3276600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 стимулирующей, успокаивающей или стабилизирующей музыки специально или как фон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  <a:t>В течение года работал Консульт-пункт для не огранизованных детей : проведены дистанционно и 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+mn-lt"/>
              </a:rPr>
              <a:t>очно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  <a:t> консультации и досуги для детей и родителей.</a:t>
            </a:r>
            <a:b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  <a:t>Дети и педагоги творчески потрудились: принимали участие в конкурсах и мероприятиях как внутри ДОУ, так и  городского и районного масштаба.</a:t>
            </a:r>
            <a:endParaRPr lang="ru-RU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8229600" cy="19812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одежды детей на музыкальной деятельности в ДОУ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3505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2425815"/>
            <a:ext cx="7094772" cy="41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Девочки:</a:t>
            </a:r>
            <a:b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футболка, юбочка, чешки</a:t>
            </a:r>
            <a:endParaRPr lang="ru-RU" sz="3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202430" cy="34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43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05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0668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Мальчики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футболка, шорты, чешки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1800" y="1820862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143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743200"/>
            <a:ext cx="213634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AutoShape 5" descr="ШОРТЫ ЧЕРНЫЕ, БОЛЬШИЕ (ХЛОПОК+ЭЛАСТАН): продажа, цена в Москве. одежда для  хореографии и гимнастики от &quot;ДЕТСКАЯ ТРИКОТАЖНАЯ ОДЕЖДА ОТ ПРОИЗВОДИТЕЛЯ&quot; -  2937040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799" y="1143000"/>
            <a:ext cx="404261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музыкального руководителя с родителями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43983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музыкального руководителя ежемесячно размещается на сайте ДОУ. Электронный адрес для связи: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sinitsyna-75@bk.ru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Подробнее о профессиональной деятельности музыкального руководителя можно ознакомиться на сайте ДОУ в разделе страничка музыкального руководителя.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14478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 музыкального воспитания в ДОУ – осуществление подготовки эстетически развитого и воспитанного ребенка, который умеет эмоционально воспринимать музыкальное произведение.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08617" y="16002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065" y="179881"/>
            <a:ext cx="85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43840"/>
            <a:ext cx="88353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музыкально-педагогических задач во многом зависит от самой личности музыкального руководителя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 уровня его профессионализма, его свободы в музыкальном творчестве, его умении устанавливать диалогические отношения с детьми.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музыкальной деятельности мы без труда находим общий язык и с удовольствием проводим время.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419600" cy="290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619500"/>
            <a:ext cx="2857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752600"/>
            <a:ext cx="28575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1143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48768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течение года в ДОУ проведены мероприятия для всех возрастов: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осенние развлечения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новогодние  праздники</a:t>
            </a:r>
            <a:br>
              <a:rPr lang="ru-RU" sz="22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досуги посвященные 23 февраля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 марта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День матери для дошкольников подготовительного возраста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праздник «Я Россию люблю!» для дошкольников старшего возраста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весенние развлечения для раннего и младшего возрастов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Досуг «Спички не тронь, в спичках - огонь!» для дошкольников среднего возраста по теме:  «правила пожарной безопасности» </a:t>
            </a:r>
            <a: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  <a:t>выпускной для групп подготовительного возраста</a:t>
            </a:r>
            <a:endParaRPr lang="ru-RU" sz="2200" i="1" dirty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486400"/>
            <a:ext cx="7924800" cy="1143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проводилась в соответствие с расписанием на всех возрастных группах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Осень, в гости просим!</a:t>
            </a:r>
            <a:endParaRPr lang="ru-RU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599" y="1219200"/>
            <a:ext cx="722261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69010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304" y="2743200"/>
            <a:ext cx="630021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2286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праздник «Я Россию люблю!»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 для дошкольников старшего возраста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Новый год 2023!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5105400" cy="376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321" y="3200401"/>
            <a:ext cx="505967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Хороши наши зимние забавы и традиции! «Масленица» вкусна блинами!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0802"/>
            <a:ext cx="5867400" cy="373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831" y="1523999"/>
            <a:ext cx="4311398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8 марта – для наших любимых мамочек!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5" y="2667000"/>
            <a:ext cx="4467225" cy="251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00500"/>
            <a:ext cx="5076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5000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3ECCB4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628</TotalTime>
  <Words>338</Words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Основная цель музыкального воспитания в ДОУ – осуществление подготовки эстетически развитого и воспитанного ребенка, который умеет эмоционально воспринимать музыкальное произведение.</vt:lpstr>
      <vt:lpstr>Слайд 3</vt:lpstr>
      <vt:lpstr>   В течение года в ДОУ проведены мероприятия для всех возрастов: осенние развлечения новогодние  праздники досуги посвященные 23 февраля 8 марта День матери для дошкольников подготовительного возраста масленица праздник «Я Россию люблю!» для дошкольников старшего возраста весенние развлечения для раннего и младшего возрастов Досуг «Спички не тронь, в спичках - огонь!» для дошкольников среднего возраста по теме:  «правила пожарной безопасности»  выпускной для групп подготовительного возраста</vt:lpstr>
      <vt:lpstr>Осень, в гости просим!</vt:lpstr>
      <vt:lpstr>Слайд 6</vt:lpstr>
      <vt:lpstr>Новый год 2023!</vt:lpstr>
      <vt:lpstr>Хороши наши зимние забавы и традиции! «Масленица» вкусна блинами!</vt:lpstr>
      <vt:lpstr>8 марта – для наших любимых мамочек!</vt:lpstr>
      <vt:lpstr>Логоритмика</vt:lpstr>
      <vt:lpstr>Приглашаем гостей на праздники</vt:lpstr>
      <vt:lpstr>Музыкотерапия</vt:lpstr>
      <vt:lpstr>Слайд 13</vt:lpstr>
      <vt:lpstr>В течение года работал Консульт-пункт для не огранизованных детей : проведены дистанционно и очно консультации и досуги для детей и родителей. Дети и педагоги творчески потрудились: принимали участие в конкурсах и мероприятиях как внутри ДОУ, так и  городского и районного масштаба.</vt:lpstr>
      <vt:lpstr>Форма одежды детей на музыкальной деятельности в ДОУ</vt:lpstr>
      <vt:lpstr>Девочки: футболка, юбочка, чешки</vt:lpstr>
      <vt:lpstr>Мальчики: футболка, шорты, чешки</vt:lpstr>
      <vt:lpstr>Взаимодействие музыкального руководителя с родителями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одежды детей на музыкальной деятельности в ДОУ</dc:title>
  <cp:lastModifiedBy>пк</cp:lastModifiedBy>
  <cp:revision>56</cp:revision>
  <dcterms:modified xsi:type="dcterms:W3CDTF">2023-05-05T07:14:32Z</dcterms:modified>
</cp:coreProperties>
</file>