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E7B2-65B5-4C52-B34B-9916524E50B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F69C-F6E2-44F3-AF6B-FC3EEF87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Играем вместе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7592888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Мяконькина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Анатольевна,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Зыкова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Татьяна Николаевна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«Детский сад № 75»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игре ребенок усваивает нормы общества, осваивает человеческие взаимоотношения, развивается интеллектуально. Через игру ребенок приобретает новые знания о том или ином предмете, усваивает нормы поведения в той или иной ситуации, закрепляет полученные навыки. Играть ребенок должен на протяжении всего дня, не только в детском саду, но и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43428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puJDfYs_Storozhilova-V.A.-detskij-sad-107_html_dc9185d7e23948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517859"/>
            <a:ext cx="5976664" cy="4223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– ведущая деятельность в дошкольном возрасте, деятельность, определяющая развитие интеллектуальных, физических и моральных сил ребёнка. В игре ребенок узнает, как себя вести в различных ситуациях, какой он есть на самом деле. А мы взрослые должны ему в этом помочь и научить. Ведь наши детишки равняются на нас, всему у нас учатся и нам же подражают.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существуют разные: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подражательные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55dff84a958d122522f2ee6b7170d521.png"/>
          <p:cNvPicPr>
            <a:picLocks noChangeAspect="1"/>
          </p:cNvPicPr>
          <p:nvPr/>
        </p:nvPicPr>
        <p:blipFill>
          <a:blip r:embed="rId2" cstate="print"/>
          <a:srcRect l="9450" t="5906" r="12589" b="13770"/>
          <a:stretch>
            <a:fillRect/>
          </a:stretch>
        </p:blipFill>
        <p:spPr>
          <a:xfrm>
            <a:off x="4211960" y="932723"/>
            <a:ext cx="3960440" cy="408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60648"/>
            <a:ext cx="4536504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игрушек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Сюжетные (образные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Забавы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Маскарадно-елочные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Спортивно-моторные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Театральные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uguetes-clipart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5" y="404664"/>
            <a:ext cx="4791127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2900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не пустая забава. Она необходима для счастья детей, для их здоровья и правильного развития.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Играя, мы общаемся с детьми на их территории. Вступая в мир детской игры, мы многому можем научиться сами и научить наших детей.</a:t>
            </a:r>
          </a:p>
        </p:txBody>
      </p:sp>
      <p:pic>
        <p:nvPicPr>
          <p:cNvPr id="4" name="Рисунок 3" descr="clipart-playing-with-friends-9.png"/>
          <p:cNvPicPr>
            <a:picLocks noChangeAspect="1"/>
          </p:cNvPicPr>
          <p:nvPr/>
        </p:nvPicPr>
        <p:blipFill>
          <a:blip r:embed="rId2" cstate="print"/>
          <a:srcRect t="24800" b="26900"/>
          <a:stretch>
            <a:fillRect/>
          </a:stretch>
        </p:blipFill>
        <p:spPr>
          <a:xfrm>
            <a:off x="1791072" y="-27384"/>
            <a:ext cx="5733256" cy="2769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научит нас: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ребёнком на его языке;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преодолевать чувство превосходства над ребёнком, свою авторитарную позицию (а значит, и эгоцентризм);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оживлять в себе детские черты: непосредственность, искренность, свежесть эмоций;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открывать для себя способ обучения через подражание образцам, через эмоциональное чувствование, переживание;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любить детей такими, какие они 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Играя, мы можем научить детей: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себя со стороны, глазами других людей;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предвидеть стратегию ролевого поведения;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делать свои действия, свои желания, свои чувства понятными для играющих;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стремиться к справедливости, преодолевать стремление не только доминировать, но и соглашаться, подчиняться в игре;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доверять друг другу.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игры требуют индивидуального подхода, но существуют общие правила: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должна включать даже малейшую возможность риска, не должна угрожать здоровью детей;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 требует чувства меры и осторожности, не должна быть излишне азартной, унижать достоинство играющих;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внедрение в мир детской игры – введение туда новых, развивающих и обучающих элементов – должно быть естественным и желанным.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625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ждите от ребёнка быстрых и замечательных результатов, важнее другое – те мгновения, что Вы проводите со своим ребёнком;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поддерживайте активный творческий подход к игре; дети – большие фантазёры и выдумщики;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заканчивайте игру ярко, эмоционально, помните, что состязательность в игре – это не цель, а средство индивидуального самовыражения каждого ребёнка.</a:t>
            </a:r>
          </a:p>
          <a:p>
            <a:endParaRPr lang="ru-RU" dirty="0"/>
          </a:p>
        </p:txBody>
      </p:sp>
      <p:pic>
        <p:nvPicPr>
          <p:cNvPr id="4" name="Рисунок 3" descr="otdyk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3861048"/>
            <a:ext cx="9144000" cy="362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476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Играем вместе</vt:lpstr>
      <vt:lpstr>Слайд 2</vt:lpstr>
      <vt:lpstr>Слайд 3</vt:lpstr>
      <vt:lpstr>Слайд 4</vt:lpstr>
      <vt:lpstr>Слайд 5</vt:lpstr>
      <vt:lpstr>Игра научит нас:</vt:lpstr>
      <vt:lpstr>Играя, мы можем научить детей:</vt:lpstr>
      <vt:lpstr>Все игры требуют индивидуального подхода, но существуют общие правила: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 вместе</dc:title>
  <dc:creator>Dell</dc:creator>
  <cp:lastModifiedBy>Dell</cp:lastModifiedBy>
  <cp:revision>15</cp:revision>
  <dcterms:created xsi:type="dcterms:W3CDTF">2023-02-19T11:22:34Z</dcterms:created>
  <dcterms:modified xsi:type="dcterms:W3CDTF">2023-02-20T17:23:11Z</dcterms:modified>
</cp:coreProperties>
</file>