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0" r:id="rId7"/>
    <p:sldId id="267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18864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«Детский сад № 75»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«Информационная безопасность  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возраста»</a:t>
            </a:r>
          </a:p>
          <a:p>
            <a:pPr algn="ctr"/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(родительское собрание, март 2023 год) 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Подготовили воспитатели: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Перепелина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Надежда Владимировна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Мадина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Бахтияровна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Users\P\Downloads\1660744084_3-flomaster-club-p-internet-kartinki-dlya-detei-krasivo-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68960"/>
            <a:ext cx="424847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AutoShape 2" descr="https://catherineasquithgallery.com/uploads/posts/2021-02/thumbs/1613678784_13-p-fon-dlya-prezentatsii-bezopasnii-internet-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C:\Users\P\Downloads\1660744067_8-flomaster-club-p-internet-kartinki-dlya-detei-krasivo-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653136"/>
            <a:ext cx="37444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8424936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 доля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-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пользователей интернета, значительно ниже, чем  старших и, в среднем, составляет   24% детей 5-9 лет. 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Наиболее доступным местом пользования интернета является их дом. 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Девочки   значительно   реже,   чем   мальчики, пользуются услугами интернета. Мальчики в большей степени, чем девочки подвергаются информационной опасности, так как чаще пользуются услугами интернета,  где   не    контролируются     взрослыми.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65-70% детей в свободное время смотрят телевизор, около 50% - играют в компьютерные игры, 23-21% - смотрят фильмы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Чем старше возраст детей, тем больше дети играют в компьютерные игры с элементами насилия, ценят развлекательный характер передач и меньше ценят нравственные характеристики своих любимых литературных героев. 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просмотра развлекательных передач увеличивается, растет увлеченность компьютерными играми с элементами насилия и наоборот – уменьшается доля детей, которые любят своих русских мультипликационных персонажей за нравственные качества.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P\Downloads\1660744142_29-flomaster-club-p-internet-kartinki-dlya-detei-krasivo-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157192"/>
            <a:ext cx="2448272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Суммированное негативное воздействие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По интернету,   мобильной  связи  среди  детей распространена также рассылка уличных драк, сцен жестокого  насилия. 75% мальчиков, так или иначе, будут смотреть этот материал, а 32% - будут рассылать своим друзьям и знакомым. 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Наиболее вредными являются компьютерные игры, Интернет и ТВ.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Более вредным для ДЕТЕЙ 4 – 9 лет является ТВ, затем компьютерные игры.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Необходима более активная профилактическая работа со стороны родителей</a:t>
            </a:r>
            <a:r>
              <a:rPr lang="ru-RU" dirty="0" smtClean="0">
                <a:solidFill>
                  <a:srgbClr val="C00000"/>
                </a:solidFill>
              </a:rPr>
              <a:t>.  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548680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Всю работу по противодействию негативной информации необходимо начинать как можно раньше, с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более   младшего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ребенка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больше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родители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уделяют ребенку, тем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меньше   риск  негативного    влияния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отрицательной информации, которую ребенок получает через телевидение, интернет. 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Ребенок,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имеющий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какие-либо увлечения, ведет здоровый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образ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жизни, посещает кружки, секции -  меньше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подвержен    воздействию       негативной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информации.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Постарайтесь  организовать  досуг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260648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Обезопасить ребенка от негативного влияния СМИ, Интернет, аудио- и – видеопродукции очень сложно в одиночку. Работа должна проходить комплексно, с участием всех сторон окружающих ребенка. Не стесняйтесь  обращаться за помощью к психологу, к социальному педагогу, администрации детского сада. Но, детскому саду будет легче, если родители сами будут  проявлять   инициативу.   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Большое  влияние на психологическое    состояние    ребенка     оказывает семейное окружение.  Почаще   разговаривайте   с ребенком,   постарайтесь   узнавать   его   проблемы.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P\Downloads\1660744055_14-flomaster-club-p-internet-kartinki-dlya-detei-krasivo-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21088"/>
            <a:ext cx="4684737" cy="22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чаще родители интересуются жизнью ребенка, обсуждают с детьми их интересы, контролируют и говорят о вредном воздействии информации Интернета: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 меньше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находятся за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компьютером;</a:t>
            </a:r>
            <a:endParaRPr lang="ru-RU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сокращается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длительность компьютерных игр у детей; 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сокращается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число детей, которые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положительно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относятся к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насилию на экране, к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жестким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компьютерным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играм;</a:t>
            </a:r>
            <a:endParaRPr lang="ru-RU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дети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понимают, что 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вредно  много смотреть 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телевизор, видео.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40466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 по  профилактике  негативного  воздействия  современных  информационных  технологий  на  развитие  ребенка: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Регулируйте просмотр детьми телевидения;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Заблокируйте каналы,  несущие  негативную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информацию;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Ежедневно просматривайте «историю» в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интернете;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Не допускайте сквернословия;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Проверяйте круг общения ребенка.</a:t>
            </a:r>
          </a:p>
          <a:p>
            <a:pPr>
              <a:buFont typeface="Wingdings" pitchFamily="2" charset="2"/>
              <a:buChar char="q"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опасный Интернет. Игротека. Полезное. Детская библиотека им. В.Н. Орло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573016"/>
            <a:ext cx="33123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ёлые ребята. Дети. Шаблоны для презентаций. | Началоч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2" y="1700808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 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 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547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</dc:creator>
  <cp:lastModifiedBy>Windows User</cp:lastModifiedBy>
  <cp:revision>31</cp:revision>
  <dcterms:created xsi:type="dcterms:W3CDTF">2023-02-02T17:05:29Z</dcterms:created>
  <dcterms:modified xsi:type="dcterms:W3CDTF">2023-02-12T09:45:27Z</dcterms:modified>
</cp:coreProperties>
</file>