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72" r:id="rId16"/>
    <p:sldId id="273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38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781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9693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997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3713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157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677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353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92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46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56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579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71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4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28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03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дошкольного </a:t>
            </a: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учреждения 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«Детский сад № 75»</a:t>
            </a:r>
            <a:endParaRPr lang="ru-RU" alt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704977" y="333377"/>
            <a:ext cx="5953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</a:t>
            </a:r>
          </a:p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«Детский сад № 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75»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752663" y="6165850"/>
            <a:ext cx="18577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Ярославль,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Управляющий совет; родительский совет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Консультирование, семейные гостиные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региональной специфики реализации Стратегии развития воспитания в Ярославском регионе. 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04801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актами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1398</Words>
  <Application>Microsoft Office PowerPoint</Application>
  <PresentationFormat>Экран (4:3)</PresentationFormat>
  <Paragraphs>152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8" baseType="lpstr">
      <vt:lpstr>Arial Unicode MS</vt:lpstr>
      <vt:lpstr>SimSun</vt:lpstr>
      <vt:lpstr>Arial</vt:lpstr>
      <vt:lpstr>Calibri</vt:lpstr>
      <vt:lpstr>Century Gothic</vt:lpstr>
      <vt:lpstr>Mangal</vt:lpstr>
      <vt:lpstr>Symbol</vt:lpstr>
      <vt:lpstr>Times New Roman</vt:lpstr>
      <vt:lpstr>Wingdings</vt:lpstr>
      <vt:lpstr>Wingdings 3</vt:lpstr>
      <vt:lpstr>Легкий дым</vt:lpstr>
      <vt:lpstr>Краткая презентация  образовательной программы муниципального дошкольного образовательного учреждения МДОУ «Детский сад № 75»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Колесова</cp:lastModifiedBy>
  <cp:revision>7</cp:revision>
  <dcterms:created xsi:type="dcterms:W3CDTF">2023-08-02T09:43:03Z</dcterms:created>
  <dcterms:modified xsi:type="dcterms:W3CDTF">2023-12-24T11:59:42Z</dcterms:modified>
</cp:coreProperties>
</file>