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1" r:id="rId4"/>
    <p:sldId id="257" r:id="rId5"/>
    <p:sldId id="258" r:id="rId6"/>
    <p:sldId id="268" r:id="rId7"/>
    <p:sldId id="266" r:id="rId8"/>
    <p:sldId id="265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initsyna-75@bk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81000" y="1295400"/>
            <a:ext cx="41910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высшей категории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Синицына  Елена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Валерьевна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Образование: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Ярославское областное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Училище культуры.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ЯГПУ им. К. Д. Ушинского.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стаж работы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музыкальным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руководителем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22 года</a:t>
            </a: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 pitchFamily="18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C:\Documents and Settings\7\Рабочий стол\к плану 2011\грамоты\skrip_klyu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4287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533400"/>
            <a:ext cx="4286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46919" y="530225"/>
            <a:ext cx="768604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981200"/>
          </a:xfrm>
        </p:spPr>
        <p:txBody>
          <a:bodyPr>
            <a:normAutofit fontScale="90000"/>
          </a:bodyPr>
          <a:lstStyle/>
          <a:p>
            <a:r>
              <a:rPr lang="ru-RU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71600" y="1905000"/>
            <a:ext cx="64008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14400" y="6096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музыкального воспитания в детском саду – воспитание благородного человека путем воздействия музыкального искусства – формирование интересов, потребностей, способностей, эстетического отношения к музыке. 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924800" cy="1523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одежды детей на музыкальной деятельности в ДОУ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705600" cy="3505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1" y="2425815"/>
            <a:ext cx="6934199" cy="403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91000"/>
            <a:ext cx="8183880" cy="12192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Девочки: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футболка, юбочка, чешки</a:t>
            </a:r>
            <a:endParaRPr lang="ru-RU" sz="31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4202430" cy="34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85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572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667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0668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Мальчики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футболка, шорты, чешки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343400" y="2032000"/>
            <a:ext cx="2759869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143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800600"/>
            <a:ext cx="183115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AutoShape 5" descr="ШОРТЫ ЧЕРНЫЕ, БОЛЬШИЕ (ХЛОПОК+ЭЛАСТАН): продажа, цена в Москве. одежда для  хореографии и гимнастики от &quot;ДЕТСКАЯ ТРИКОТАЖНАЯ ОДЕЖДА ОТ ПРОИЗВОДИТЕЛЯ&quot; -  2937040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799" y="1143000"/>
            <a:ext cx="404261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904999"/>
            <a:ext cx="6077504" cy="45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Приглашаем в музыкальный театр в нашем ДОУ!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«Музыкотерапия для дошкольников»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9906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762000"/>
            <a:ext cx="7848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дополнительного образования «Музыкотерапия для дошкольников»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Данная авторская образовательная Программа возлагает на себя функцию «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вспомогательно-оживительную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для каждого ребёнка-воспитанника, т.к. несёт в себе цепочку: «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Слово-Музыка-Движение-Осмысление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разделы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Ритмотерапия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инструментах:</a:t>
            </a:r>
            <a:endParaRPr lang="ru-RU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Вокализация и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вокалотерапия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Игровое творчество :</a:t>
            </a:r>
          </a:p>
          <a:p>
            <a:pPr lvl="0"/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Музыкотерапия: (слушание и проживание музыки)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интегративной музыкотерапии для дошкольников приглашает малышей в увлекательный мир эмоций, волшебной музыки и творческого раскрывания детских талантов!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/>
          </a:p>
          <a:p>
            <a:pPr lvl="0"/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55626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Интегративная музыкотерапия –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сочетание музыкотерапии с другими видами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арт-терапий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например: с рисованием, с танцами, с лепкой, театрализацией, оригами, поэзией и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09601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интегративной музыкотерапии: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600200"/>
            <a:ext cx="5562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углубить и закрепить эффект от других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арт-терапий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найти подход к детям, которые имеют трудности с поведением в социуме и проблемы в развитии.</a:t>
            </a:r>
          </a:p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адаптировать различные виды искусства под восприятие детского разума.</a:t>
            </a:r>
          </a:p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глубже заглянуть во внутренний мир ребёнка.</a:t>
            </a:r>
          </a:p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ребёнку почувствовать себя уверенней.</a:t>
            </a:r>
          </a:p>
          <a:p>
            <a:pPr lvl="0"/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лучше осваивать различные виды искусств, к которым не всегда есть способности.</a:t>
            </a:r>
          </a:p>
          <a:p>
            <a:pPr lvl="0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733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62000"/>
            <a:ext cx="7162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музыкального руководителя с родителями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музыкального руководителя ежемесячно размещается на сайте ДОУ и  в групповых уголках. Электронный адрес для связи: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sinitsyna-75@bk.ru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Подробнее о профессиональной деятельности музыкального руководителя можно ознакомиться на сайте ДОУ в разделе страничка музыкального руководителя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444D26"/>
      </a:dk2>
      <a:lt2>
        <a:srgbClr val="DFCE04"/>
      </a:lt2>
      <a:accent1>
        <a:srgbClr val="A5B592"/>
      </a:accent1>
      <a:accent2>
        <a:srgbClr val="F3A447"/>
      </a:accent2>
      <a:accent3>
        <a:srgbClr val="92D05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</TotalTime>
  <Words>318</Words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       </vt:lpstr>
      <vt:lpstr>Форма одежды детей на музыкальной деятельности в ДОУ</vt:lpstr>
      <vt:lpstr>Девочки: футболка, юбочка, чешки</vt:lpstr>
      <vt:lpstr>Мальчики: футболка, шорты, чешки</vt:lpstr>
      <vt:lpstr>Слайд 6</vt:lpstr>
      <vt:lpstr>Слайд 7</vt:lpstr>
      <vt:lpstr>Слайд 8</vt:lpstr>
      <vt:lpstr>Слайд 9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одежды детей на музыкальной деятельности в ДОУ</dc:title>
  <cp:lastModifiedBy>пк</cp:lastModifiedBy>
  <cp:revision>21</cp:revision>
  <dcterms:modified xsi:type="dcterms:W3CDTF">2022-09-26T07:29:22Z</dcterms:modified>
</cp:coreProperties>
</file>