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4" r:id="rId3"/>
    <p:sldId id="326" r:id="rId4"/>
    <p:sldId id="325" r:id="rId5"/>
    <p:sldId id="328" r:id="rId6"/>
    <p:sldId id="329" r:id="rId7"/>
    <p:sldId id="327" r:id="rId8"/>
    <p:sldId id="331" r:id="rId9"/>
    <p:sldId id="330" r:id="rId10"/>
    <p:sldId id="28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E19E7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-8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B4086-2443-4D44-AE16-717972E2522E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68A22-73EF-454E-8432-45325EBF7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70C4-DE8D-4F39-B2AF-5526C13894CE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0BD3A-85E1-462C-9A45-02DBB5A97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A291-BD63-4BA3-A4AA-E4EBA8158C03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63EAD-FEC3-4C11-90D4-82D173765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DF054-8EFE-44BA-865A-7538419CFCA8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8A114-78D0-4143-B3D6-1751DE18C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5429-C2BC-4D1B-9168-0D07A19ED1A1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2573-354A-4498-B998-306C7BB85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AFFD-9361-4507-945E-7AA2C562E165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24CB-21C3-46E4-8866-61EA93B18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AAB42-9026-49B8-BA63-15E3203A4399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8465-096D-45DA-999F-AA6B5C0F1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FC4C3-8E5B-4496-B671-75E49D56DE90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530D-4134-445F-A913-3C6C840AE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43CAE-82DF-4F50-9CD6-A955E70B9663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73C6E-8075-4CA3-BDFC-4BBB24F91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FDBF-40E3-432C-A57E-514A570D6643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BE31-27F3-4E7B-BBB1-FA9C03694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6EE6A-FDD6-4914-9B6B-0CDCCC849386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B26D4-12A6-44B9-BA24-200F95DBF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C16F1-0AC8-457A-A3B4-9B9EBCE75187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97FBD3-8D07-4E1B-A177-7B9C3B1BC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8;&#1077;&#1079;&#1077;&#1085;&#1090;&#1072;&#1094;&#1080;&#1103;%20&#1088;&#1072;&#1073;&#1086;&#1090;&#1072;%20&#1089;%20&#1088;&#1086;&#1076;&#1080;&#1090;&#1077;&#1083;&#1103;&#1084;&#1080;\&#1053;&#1077;&#1088;&#1072;&#1079;&#1083;&#1091;&#1095;&#1085;&#1099;&#1077;%20&#1076;&#1088;&#1091;&#1079;&#1100;&#110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izaveta27.02@yandex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65852" y="1905506"/>
            <a:ext cx="5612296" cy="280076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«Физическое развитие детей дошкольного возраста в соответствии с  ФГОС  ДО»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Калинина Валентина Владимировна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8700" y="565150"/>
            <a:ext cx="63309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МДОУ  «Детский сад № 75»</a:t>
            </a:r>
          </a:p>
        </p:txBody>
      </p:sp>
      <p:pic>
        <p:nvPicPr>
          <p:cNvPr id="5" name="Неразлучные друз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39938" y="5953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6"/>
          <p:cNvSpPr>
            <a:spLocks noChangeArrowheads="1"/>
          </p:cNvSpPr>
          <p:nvPr/>
        </p:nvSpPr>
        <p:spPr bwMode="auto">
          <a:xfrm>
            <a:off x="2084388" y="1263650"/>
            <a:ext cx="68183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173413" y="1489075"/>
            <a:ext cx="43576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78425" y="537882"/>
            <a:ext cx="633356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  ЗА  ВНИМАНИЕ!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9690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6"/>
          <p:cNvSpPr>
            <a:spLocks noChangeArrowheads="1"/>
          </p:cNvSpPr>
          <p:nvPr/>
        </p:nvSpPr>
        <p:spPr bwMode="auto">
          <a:xfrm>
            <a:off x="2084388" y="1263650"/>
            <a:ext cx="68183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2849563" y="120650"/>
            <a:ext cx="595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Давайте познакомимся!</a:t>
            </a:r>
            <a:endParaRPr lang="ru-RU" sz="3600" b="1">
              <a:solidFill>
                <a:srgbClr val="2F5597"/>
              </a:solidFill>
              <a:latin typeface="Calibri" pitchFamily="34" charset="0"/>
            </a:endParaRPr>
          </a:p>
        </p:txBody>
      </p:sp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1450975" y="1016000"/>
            <a:ext cx="7373938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физическому воспитанию МДОУ «Детский сад № 75»</a:t>
            </a:r>
          </a:p>
          <a:p>
            <a:pPr algn="ctr"/>
            <a:r>
              <a:rPr lang="ru-RU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Калинина Валентина Владимировна -  </a:t>
            </a:r>
          </a:p>
          <a:p>
            <a:pPr algn="ctr"/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педагогическое образование, </a:t>
            </a:r>
          </a:p>
          <a:p>
            <a:pPr algn="ctr"/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переподготовка в области физического воспитания,  </a:t>
            </a:r>
          </a:p>
          <a:p>
            <a:pPr algn="ctr"/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 категория.</a:t>
            </a:r>
          </a:p>
          <a:p>
            <a:pPr algn="ctr"/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Стаж педагогической деятельности 14 лет.</a:t>
            </a:r>
          </a:p>
          <a:p>
            <a:pPr algn="ctr"/>
            <a:r>
              <a:rPr lang="ru-RU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Буду рада сотрудничеству!</a:t>
            </a:r>
          </a:p>
          <a:p>
            <a:pPr algn="ctr"/>
            <a:r>
              <a:rPr lang="en-US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lizaveta27.02@yandex.ru</a:t>
            </a:r>
            <a:endParaRPr lang="ru-RU" sz="2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6" descr="IMG_20201021_1047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5813" y="3956050"/>
            <a:ext cx="3490912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6"/>
          <p:cNvSpPr>
            <a:spLocks noChangeArrowheads="1"/>
          </p:cNvSpPr>
          <p:nvPr/>
        </p:nvSpPr>
        <p:spPr bwMode="auto">
          <a:xfrm>
            <a:off x="2084388" y="1263650"/>
            <a:ext cx="68183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2874963" y="577850"/>
            <a:ext cx="5959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Принципы взаимодействия с семьей:</a:t>
            </a:r>
            <a:endParaRPr lang="ru-RU" sz="3600" b="1">
              <a:solidFill>
                <a:srgbClr val="2F5597"/>
              </a:solidFill>
              <a:latin typeface="Calibri" pitchFamily="34" charset="0"/>
            </a:endParaRPr>
          </a:p>
        </p:txBody>
      </p:sp>
      <p:sp>
        <p:nvSpPr>
          <p:cNvPr id="15364" name="Прямоугольник 7"/>
          <p:cNvSpPr>
            <a:spLocks noChangeArrowheads="1"/>
          </p:cNvSpPr>
          <p:nvPr/>
        </p:nvSpPr>
        <p:spPr bwMode="auto">
          <a:xfrm>
            <a:off x="2286000" y="1627188"/>
            <a:ext cx="65484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единство целей  задач физического воспитания детей в ДОУ и семье;</a:t>
            </a:r>
          </a:p>
          <a:p>
            <a:pPr>
              <a:buFont typeface="Arial" charset="0"/>
              <a:buChar char="•"/>
            </a:pPr>
            <a:r>
              <a:rPr lang="ru-RU" sz="320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 к каждому ребенку и каждой семье; </a:t>
            </a:r>
          </a:p>
          <a:p>
            <a:pPr>
              <a:buFont typeface="Arial" charset="0"/>
              <a:buChar char="•"/>
            </a:pPr>
            <a:r>
              <a:rPr lang="ru-RU" sz="320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систематичность и последовательность работы ;</a:t>
            </a:r>
          </a:p>
          <a:p>
            <a:pPr>
              <a:buFont typeface="Arial" charset="0"/>
              <a:buChar char="•"/>
            </a:pPr>
            <a:r>
              <a:rPr lang="ru-RU" sz="320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 взаимное доверие и взаимопомощь педагогов и родителей;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6"/>
          <p:cNvSpPr>
            <a:spLocks noChangeArrowheads="1"/>
          </p:cNvSpPr>
          <p:nvPr/>
        </p:nvSpPr>
        <p:spPr bwMode="auto">
          <a:xfrm>
            <a:off x="2084388" y="1263650"/>
            <a:ext cx="68183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3228975" y="444500"/>
            <a:ext cx="5135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Формы работы с семьёй</a:t>
            </a:r>
            <a:endParaRPr lang="ru-RU" sz="3200">
              <a:solidFill>
                <a:srgbClr val="2F5597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>
              <a:defRPr/>
            </a:pPr>
            <a:r>
              <a:rPr lang="ru-RU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Прямоугольник 10"/>
          <p:cNvSpPr>
            <a:spLocks noChangeArrowheads="1"/>
          </p:cNvSpPr>
          <p:nvPr/>
        </p:nvSpPr>
        <p:spPr bwMode="auto">
          <a:xfrm>
            <a:off x="2286000" y="1116013"/>
            <a:ext cx="62658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/>
            <a:r>
              <a:rPr lang="ru-RU" sz="2400" i="1">
                <a:solidFill>
                  <a:srgbClr val="2038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Традиционные:</a:t>
            </a:r>
          </a:p>
          <a:p>
            <a:pPr indent="450850">
              <a:buFont typeface="Arial" charset="0"/>
              <a:buChar char="•"/>
            </a:pPr>
            <a:r>
              <a:rPr lang="ru-RU" sz="2000">
                <a:solidFill>
                  <a:srgbClr val="2038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Открытые физкультурные занятия для родителей;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000">
                <a:solidFill>
                  <a:srgbClr val="2038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Физкультурные праздники;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000">
                <a:solidFill>
                  <a:srgbClr val="2038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открытых дверей в спортивном зале;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000">
                <a:solidFill>
                  <a:srgbClr val="2038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  - индивидуальные и групповые;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000">
                <a:solidFill>
                  <a:srgbClr val="2038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Консультации, семейные гостиные;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000">
                <a:solidFill>
                  <a:srgbClr val="2038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оформление стендовой информации;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000">
                <a:solidFill>
                  <a:srgbClr val="2038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Родительские собрания;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000">
                <a:solidFill>
                  <a:srgbClr val="2038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Анкетирование.</a:t>
            </a:r>
          </a:p>
          <a:p>
            <a:pPr indent="450850" eaLnBrk="0" hangingPunct="0"/>
            <a:r>
              <a:rPr lang="ru-RU" sz="2400" i="1">
                <a:solidFill>
                  <a:srgbClr val="2038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Инновационные: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000">
                <a:solidFill>
                  <a:srgbClr val="2038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Дистанционные видео-занятия и мероприятия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000">
                <a:solidFill>
                  <a:srgbClr val="2038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Фотовыставки;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000">
                <a:solidFill>
                  <a:srgbClr val="2038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фотоальбомов;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000">
                <a:solidFill>
                  <a:srgbClr val="2038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Проектная деятельность;</a:t>
            </a:r>
          </a:p>
          <a:p>
            <a:pPr indent="450850" eaLnBrk="0" hangingPunct="0">
              <a:buFont typeface="Arial" charset="0"/>
              <a:buChar char="•"/>
            </a:pPr>
            <a:r>
              <a:rPr lang="ru-RU" sz="2000">
                <a:solidFill>
                  <a:srgbClr val="20386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Акции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6"/>
          <p:cNvSpPr>
            <a:spLocks noChangeArrowheads="1"/>
          </p:cNvSpPr>
          <p:nvPr/>
        </p:nvSpPr>
        <p:spPr bwMode="auto">
          <a:xfrm>
            <a:off x="2084388" y="1263650"/>
            <a:ext cx="68183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>
              <a:defRPr/>
            </a:pPr>
            <a:r>
              <a:rPr lang="ru-RU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6"/>
          <p:cNvSpPr>
            <a:spLocks noChangeArrowheads="1"/>
          </p:cNvSpPr>
          <p:nvPr/>
        </p:nvSpPr>
        <p:spPr bwMode="auto">
          <a:xfrm>
            <a:off x="2084388" y="1263650"/>
            <a:ext cx="68183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>
              <a:defRPr/>
            </a:pPr>
            <a:r>
              <a:rPr lang="ru-RU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6"/>
          <p:cNvSpPr>
            <a:spLocks noChangeArrowheads="1"/>
          </p:cNvSpPr>
          <p:nvPr/>
        </p:nvSpPr>
        <p:spPr bwMode="auto">
          <a:xfrm>
            <a:off x="2084388" y="1263650"/>
            <a:ext cx="68183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>
              <a:defRPr/>
            </a:pPr>
            <a:r>
              <a:rPr lang="ru-RU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8350" y="614363"/>
            <a:ext cx="4233863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1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65088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9462" name="Rectangle 12"/>
          <p:cNvSpPr>
            <a:spLocks noGrp="1"/>
          </p:cNvSpPr>
          <p:nvPr>
            <p:ph type="body" sz="half" idx="4294967295"/>
          </p:nvPr>
        </p:nvSpPr>
        <p:spPr>
          <a:xfrm>
            <a:off x="671513" y="592138"/>
            <a:ext cx="3867150" cy="43513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В нашем учреждении на занятия физкультурой ребенку нужно принести спортивную форму: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C00000"/>
                </a:solidFill>
              </a:rPr>
              <a:t>кеды на резиновой подошве (желательно на липучках)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C00000"/>
                </a:solidFill>
              </a:rPr>
              <a:t>черные шорты без карманов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C00000"/>
                </a:solidFill>
              </a:rPr>
              <a:t>белая футболка без надписей и рисунков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C00000"/>
                </a:solidFill>
              </a:rPr>
              <a:t>белые носки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1613682045_2-p-foni-dlya-detskoi-prezentatsii-sport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/>
              <a:t>В 2022-2023 планирую организовать работу по направлению </a:t>
            </a:r>
            <a:r>
              <a:rPr lang="ru-RU" sz="2400" b="1" i="1" smtClean="0">
                <a:solidFill>
                  <a:srgbClr val="FF0066"/>
                </a:solidFill>
              </a:rPr>
              <a:t>«Координационно-скоростная лестница, как средство развития физических качеств детей дошкольного возраста»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1600" smtClean="0"/>
              <a:t>Планируем решить задачи:</a:t>
            </a:r>
          </a:p>
          <a:p>
            <a:pPr>
              <a:lnSpc>
                <a:spcPct val="70000"/>
              </a:lnSpc>
            </a:pPr>
            <a:r>
              <a:rPr lang="ru-RU" sz="1600" smtClean="0">
                <a:solidFill>
                  <a:srgbClr val="FF0066"/>
                </a:solidFill>
              </a:rPr>
              <a:t>Способствовать укреплению связочно-суставного аппарата, развитию всех групп мышц.</a:t>
            </a:r>
          </a:p>
          <a:p>
            <a:pPr>
              <a:lnSpc>
                <a:spcPct val="70000"/>
              </a:lnSpc>
            </a:pPr>
            <a:r>
              <a:rPr lang="ru-RU" sz="1600" smtClean="0"/>
              <a:t>Содействовать повышению функциональных возможностей вегетативных органов.</a:t>
            </a:r>
          </a:p>
          <a:p>
            <a:pPr>
              <a:lnSpc>
                <a:spcPct val="70000"/>
              </a:lnSpc>
            </a:pPr>
            <a:r>
              <a:rPr lang="ru-RU" sz="1600" smtClean="0">
                <a:solidFill>
                  <a:srgbClr val="FF0066"/>
                </a:solidFill>
              </a:rPr>
              <a:t>Развитие двигательных качеств (быстроты, силы, координационных способностей, ловкости).</a:t>
            </a:r>
          </a:p>
          <a:p>
            <a:pPr>
              <a:lnSpc>
                <a:spcPct val="70000"/>
              </a:lnSpc>
            </a:pPr>
            <a:r>
              <a:rPr lang="ru-RU" sz="1600" smtClean="0"/>
              <a:t>Содействовать умственному, нравственному, эстетическому и трудовому воспитанию.</a:t>
            </a:r>
          </a:p>
          <a:p>
            <a:pPr>
              <a:lnSpc>
                <a:spcPct val="70000"/>
              </a:lnSpc>
            </a:pPr>
            <a:r>
              <a:rPr lang="ru-RU" sz="1600" smtClean="0">
                <a:solidFill>
                  <a:srgbClr val="FF0066"/>
                </a:solidFill>
              </a:rPr>
              <a:t>Воспитывать интерес и потребность к систематическим занятиям физической культурой с использованием координационной лестницы.</a:t>
            </a:r>
          </a:p>
        </p:txBody>
      </p:sp>
      <p:sp>
        <p:nvSpPr>
          <p:cNvPr id="22534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>
              <a:lnSpc>
                <a:spcPct val="70000"/>
              </a:lnSpc>
            </a:pPr>
            <a:endParaRPr lang="ru-RU" sz="1600" smtClean="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755775"/>
            <a:ext cx="39560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7863" y="4081463"/>
            <a:ext cx="3284537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6"/>
          <p:cNvSpPr>
            <a:spLocks noChangeArrowheads="1"/>
          </p:cNvSpPr>
          <p:nvPr/>
        </p:nvSpPr>
        <p:spPr bwMode="auto">
          <a:xfrm>
            <a:off x="2084388" y="1263650"/>
            <a:ext cx="68183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>
              <a:defRPr/>
            </a:pPr>
            <a:r>
              <a:rPr lang="ru-RU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</TotalTime>
  <Words>206</Words>
  <Application>Microsoft Office PowerPoint</Application>
  <PresentationFormat>Экран (4:3)</PresentationFormat>
  <Paragraphs>61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 2022-2023 планирую организовать работу по направлению «Координационно-скоростная лестница, как средство развития физических качеств детей дошкольного возраста»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108</cp:revision>
  <dcterms:created xsi:type="dcterms:W3CDTF">2013-11-19T05:52:05Z</dcterms:created>
  <dcterms:modified xsi:type="dcterms:W3CDTF">2022-09-22T16:05:45Z</dcterms:modified>
</cp:coreProperties>
</file>