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1" r:id="rId5"/>
    <p:sldId id="264" r:id="rId6"/>
    <p:sldId id="263" r:id="rId7"/>
    <p:sldId id="259" r:id="rId8"/>
    <p:sldId id="262" r:id="rId9"/>
    <p:sldId id="265" r:id="rId10"/>
    <p:sldId id="268" r:id="rId11"/>
    <p:sldId id="269" r:id="rId12"/>
    <p:sldId id="274" r:id="rId13"/>
    <p:sldId id="275" r:id="rId14"/>
    <p:sldId id="276" r:id="rId15"/>
    <p:sldId id="277" r:id="rId16"/>
    <p:sldId id="271" r:id="rId17"/>
    <p:sldId id="280" r:id="rId18"/>
    <p:sldId id="272" r:id="rId19"/>
    <p:sldId id="278" r:id="rId20"/>
    <p:sldId id="279" r:id="rId21"/>
    <p:sldId id="273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Родительское собрание № 1</a:t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«Адаптация детей в детском саду. Возрастные особенности детей </a:t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2-3 лет»</a:t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74624" y="4077096"/>
            <a:ext cx="6008712" cy="1728167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Подготовили:</a:t>
            </a:r>
            <a:endParaRPr lang="ru-RU" sz="2000" i="1" dirty="0">
              <a:solidFill>
                <a:srgbClr val="002060"/>
              </a:solidFill>
            </a:endParaRPr>
          </a:p>
          <a:p>
            <a:r>
              <a:rPr lang="ru-RU" sz="2000" i="1" dirty="0">
                <a:solidFill>
                  <a:srgbClr val="002060"/>
                </a:solidFill>
              </a:rPr>
              <a:t> воспитатель первой квалификационной категории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Перевалова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Диана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Константиновна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</a:p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Курочкина Полина Алексеевна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188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дошкольное образовательное </a:t>
            </a:r>
            <a:r>
              <a:rPr lang="ru-RU" dirty="0" smtClean="0"/>
              <a:t>учреждение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«Детский сад № 75»</a:t>
            </a:r>
          </a:p>
        </p:txBody>
      </p:sp>
    </p:spTree>
    <p:extLst>
      <p:ext uri="{BB962C8B-B14F-4D97-AF65-F5344CB8AC3E}">
        <p14:creationId xmlns:p14="http://schemas.microsoft.com/office/powerpoint/2010/main" val="2986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" y="-4251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каждом ребёнке солнце – только дайте ему светить»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 дети разные, и каждый ребенок растет по-своему. Но, тем не менее, существуют общие закономерности развития. Чему же должен научиться ребенок к трем годам?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364259"/>
            <a:ext cx="6948264" cy="32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123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4980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гигиенической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помощью взрослого мыть руки, соблюдая последовательность;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радоваться чистой красивой одежде, аккуратной прическе.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спытывать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брезгливости от загрязненной одежды, рук;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носовым платком, класть его в карман;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есть самостоятельно, отказываться от предложения «кормить с ложечки»; - держать правильно ложечку, пользоваться салфеткой;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пользоваться горшком ,снимать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штанишки;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 взрослыми складывать игрушки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и надевать одежду, расстегивать большие пуговицы спереди.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0" y="4352760"/>
            <a:ext cx="5364088" cy="2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123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7177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Двигательное развитие качественно улучшается: появляется большая согласованность в умении управлять своим телом. Обратите внимание: на третьем году жизни активно развивается тонкая моторика, что позволяет ребенку самостоятельно одеться, раздеться, умыться, рисовать карандашом, застегивать пуговицы, есть аккуратно и пользоваться столовыми приборами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00939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Словарный запас к трем годам достигает 1200-1300 слов. Ребенок употребляет почти все части речи, хотя не всегда правильно. Однако родители должны тактично поправлять ребенка. Звукопроизношение становиться более совершенным. Характерной особенностью речи ребенка двух-трех лет является постоянное проговаривание, сопровождение речью всех действий, игровых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4607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123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0919" y="312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Основным развивающим видом деятельности ребенка является игра. К концу третьего года жизни любимыми играми детей становятся ролевые игры. Ребенок принимает на себя определенную роль, изображая маму, папу, воспитательницу детского сада, и в точности повторяет характерные им позы, жесты, мимику, речь. Ролевая игра в жизни любого ребенка - показатель новой ступени в умственном развитии.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Среди мыслительных операций важнейшими являются: называние цвета, величины, формы, расположения предмета в пространстве (близко, далеко); выделение основных свойств предмета (форма, величина, цвет); группировка предметов одного цвета, формы, размера; сравнение по цвету, форме, размеру, весу, по времени (сегодня, завтра, вчера, поздно, потом, сейчас); координация движений рук и зрения; формирование числовых представлений (много, мало, один, два, меньше, больше).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97"/>
            <a:ext cx="1465730" cy="31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123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7326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общении со взрослым, чтении, играх и развивающих упражнениях ребенок все более обогащает свои представления о мире и получает знания: о явлениях природы - светит солнце, идет снег, дождь, гремит гром, на небе тучи; сегодня тепло, холодно, жарко и др.; о животном мире - не только различает и называет домашних животных, но и имеет первичные представления о них; о растительном мире - различает и называет цветок, дерево, траву, лист и др.; о некоторых трудовых действиях - пилить дрова, копать землю, мыть посуду, пылесосить ковер и т.д.</a:t>
            </a:r>
          </a:p>
        </p:txBody>
      </p:sp>
    </p:spTree>
    <p:extLst>
      <p:ext uri="{BB962C8B-B14F-4D97-AF65-F5344CB8AC3E}">
        <p14:creationId xmlns:p14="http://schemas.microsoft.com/office/powerpoint/2010/main" val="22117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3123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123"/>
            <a:ext cx="70385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Ребенок трех лет запоминает и правильно выполняет четыре-пять действий подряд, названных взрослым (подойти к столику, взять карандаш, принести его и положить на стол). Так же хорошо отвечает на вопросы, повторяет фразу из 6-7 слов, а также повторяет три цифры подряд. В три года малыш может после показа взрослого нарисовать круг, крест, человечка, правда пока без туловища. Следует заметить, что успехи в рисовании очень сильно зависят от обучения: если ребенок никогда раньше не видел карандаш, он вряд ли выполнит задание. Не забывайте, что в общении со взрослыми ребенок трех лет должен здороваться и прощаться, употреблять слова, выражающие просьбу, благодарность. Проявлять внимание, сочувствие к другим детям (отзываться на просьбу другого ребенка, помогать ему), т.е. развиваться воспитанным малышом.</a:t>
            </a:r>
          </a:p>
        </p:txBody>
      </p:sp>
    </p:spTree>
    <p:extLst>
      <p:ext uri="{BB962C8B-B14F-4D97-AF65-F5344CB8AC3E}">
        <p14:creationId xmlns:p14="http://schemas.microsoft.com/office/powerpoint/2010/main" val="8924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21526" y="188640"/>
            <a:ext cx="91443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Ребенок и </a:t>
            </a:r>
            <a:r>
              <a:rPr lang="ru-RU" sz="2800" b="1" dirty="0" smtClean="0"/>
              <a:t>книга</a:t>
            </a:r>
          </a:p>
          <a:p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слушает рассказывание и чтение взрослого, запоминает и узнает знакомое произведение при повторном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и могут уже самостоятельно рассматривать картинки, книжки с картинками.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рук, тем самым, стимулируют активность ребенка. Детям 2 – 3 лет более понятны и близки сказки о животных и содействии людей и животных. Часто дети идентифицируют себя с животными, копируют их манеру поведения. Поэтому необходимо детям рассказывать и совместно проигрывать сказки («Колобок», «Теремок», «Лиса и волк», «Волк и семеро козлят» и др.). Очень важно и читать детям книги. Семейное чтение – это залог благополучия, способ общения между родителями и детьми, метод воспитания. Дети, которым часто читают, чувствуют близость, защищенность, безопасность.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984"/>
            <a:ext cx="3024336" cy="6545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6230"/>
            <a:ext cx="2952477" cy="63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24261" y="0"/>
            <a:ext cx="56692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Игры и игрушки</a:t>
            </a:r>
          </a:p>
          <a:p>
            <a:pPr algn="ctr"/>
            <a:r>
              <a:rPr lang="ru-RU" dirty="0"/>
              <a:t>К подбору игрушек надо отнестись очень серьезно. В первую очередь необходимы игрушки, при помощи которых </a:t>
            </a:r>
            <a:r>
              <a:rPr lang="ru-RU" dirty="0" smtClean="0"/>
              <a:t>ребёнок </a:t>
            </a:r>
            <a:r>
              <a:rPr lang="ru-RU" dirty="0"/>
              <a:t>может воспроизводить виденные им действия – кукла с различными предметами для игры с ней (посуда, мебель и т.д.), игрушечные животные и птицы. Детям в этом возрасте полезно разнообразно двигаться. Поэтому в их распоряжении должны быть такие игрушки, как мячи, обручи, велосипеды, машинки и др. Разборные игрушки (кубики, пирамидки, шары и др.) знакомят детей с различными свойствами предметов (цвет, форма, размеры) и развивают движения пальцев и кистей рук. Дети любят подолгу заниматься строительным материалом (кубики, кирпичики, цилиндры и др.), разрезными картинками- </a:t>
            </a:r>
            <a:r>
              <a:rPr lang="ru-RU" dirty="0" err="1"/>
              <a:t>пазлами</a:t>
            </a:r>
            <a:r>
              <a:rPr lang="ru-RU" dirty="0"/>
              <a:t> </a:t>
            </a:r>
            <a:r>
              <a:rPr lang="ru-RU" dirty="0" smtClean="0"/>
              <a:t>.. </a:t>
            </a:r>
            <a:r>
              <a:rPr lang="ru-RU" dirty="0"/>
              <a:t>Надо приучать ребенка бережно относиться к игрушкам. Не надо позволять ребенку играть ломаными игрушками. Сломанная игрушка должна быть, если это возможно, при ребенке починена, исправлена. После игры надо приучать убирать игрушки на место. Все это воспитывает у него аккуратность и бережное отношение к вещам.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9" y="188640"/>
            <a:ext cx="2648977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Что </a:t>
            </a:r>
            <a:r>
              <a:rPr lang="ru-RU" sz="2400" b="1" dirty="0"/>
              <a:t>же необходимо принять родителям во внимание, чтобы обеспечить ребенку психофизическое благополучие на третьем году жизни?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0534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предоставляйте ребенку посильную самостоятельность во всем, что ребенок может выполнять без лишней опеки взрослого;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относитесь к самостоятельным действиям ребенка с полной серьезностью;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избегайте негативных высказываний в адрес ребенка, стремящегося самостоятельно, пусть неумело, выполнить то или иное действие; проявляйте терпение к становлению какого-либо навыка ил умения, нужно просто дать время на его отработку;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доверяйте ребенку, выражайте уверенность в том, что малыш справиться с заданием и у него все получиться; поддерживайте и чаще хвалите ребенка;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16766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дайте почувствовать малышу, что результат его действий вам не безразличен. Если малыш выполнил свою задачу, необходимо отметить это, выразить радость;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если у ребенка что-то не получается, попытайтесь облегчить условия выполнения, помочь, если он просит, но добиться, чтобы хотя бы частично выполнил что-то сам; </a:t>
            </a:r>
          </a:p>
        </p:txBody>
      </p:sp>
    </p:spTree>
    <p:extLst>
      <p:ext uri="{BB962C8B-B14F-4D97-AF65-F5344CB8AC3E}">
        <p14:creationId xmlns:p14="http://schemas.microsoft.com/office/powerpoint/2010/main" val="26915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мина школа приложение к занятию 1\фото для адаптации слайдов\e`kologiya-shablon-3.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99623"/>
            <a:ext cx="5173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адаптация?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45954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-  способность организма приспособляться к изменяющимся условиям.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592285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ребенок мог быстро и безболезненно адаптироваться к условиям дошкольного учреждения, необходимо готовить его к поступлению в детский сад.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в должной мере осознают, что, приходя в детский сад, ребенок попадает в иные условия, существенно отличающиеся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домашних.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привыкать к новому учреждению, незнакомым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сверстникам, требованиям со стороны взрослых, режимным моментам.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тревогу за своего ребенка, и также привыкают к требованиям детского сада. А воспитателям порой непросто найти подход к детям и их родителям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2051" name="Picture 3" descr="F:\мамина школа приложение к занятию 1\фото для адаптации слайдов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3" y="4377232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6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формируйте у ребенка установку на преодоление трудностей, стремитесь приводить действия ребенка к положительному результату;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при возможности исключайте из практики ситуации, в которых ребенок заранее выступает в роли неудачника;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старайтесь не завышать и не занижать самостоятельные возможности ребенка;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хвалите ребенка только по заслуженному поводу, похвала должна быть адекватна результату действия;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продолжайте формировать интерес к играм, занятиям, показам, демонстрациям, в которых ребенок получал бы образцы положительного поведения;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активизируйте малыша, побуждая к творчеству и самостоятельности; формируйте у ребенка особый интерес к человеку (людям), их деятельности и действиям, миру человеческих отношений;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если малыш увлечен игрой, а у вас другие планы (обед, поездка и т.п.), постепенно и плавно переводите ребенка на необходимость сменить род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9151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kopilkaurokov.ru/up/html/2019/04/04/k_5ca5a9d03e5cf/505990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мамина школа приложение к занятию 1\фото для адаптации слайдов\Хочу-в-сад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320480" cy="32361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5311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8654" y="116632"/>
            <a:ext cx="5578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Трудности в адаптации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7969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адаптации возникают в тех случаях,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 непонимание,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вовлечь в общение, содержание которого не отвечает его интересам,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желанием,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арушен режим дня ребенк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 уровень тревожности у родителей,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темперамента ребенка флегматичный или меланхоличный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медлительны и поэтому не успевают за темпом жизни детского сада: не могут быстро одеться, собраться на прогулку, поесть, выполнить задание. Их часто подгоняют, причем не только в садике, но и дома тоже, не давая возможность побыть с собой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 ребенка своеобразных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 ребенка занять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игрушкой,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у ребенка элементарных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обсуждают при ребенке волнующие проблемы, связанные с детским садом.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наказывают «садиком» («Вот пойдешь в садик, там тебя заставят»)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00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Различают степени тяжести прохождения адаптации к детскому саду: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61368" y="3247112"/>
            <a:ext cx="59289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 взаимоотношений со взрослыми и двигательная активность практически не изменяются;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функциональные нарушения практически не выражены, нормализуются за 2-4 недели, заболеваний не возникает. Основные симптомы исчезают в течение месяца (2-3 недели нормативно).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мамина школа приложение к занятию 1\фото для адаптации слайдов\dets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6" y="3429000"/>
            <a:ext cx="2715942" cy="29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902" y="1959560"/>
            <a:ext cx="8809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временное нарушение сна (нормализуется в течение 7-10 дней);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аппетита (норма по истечении 10 дней);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неадекватные эмоциональные реакции (капризы, замкнутость, агрессия, угнетенное состояние и т.д.), изменения в речевой, ориентировочной и игровой активности приходит в норму за 20-30 дней;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5608" y="1590228"/>
            <a:ext cx="24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Легкая адаптация: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31834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Средняя адаптация: 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выражены более и длительно 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аппетит восстанавливаются в течение 20-40 дней,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(20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активность (30-40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 (30 дней),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претерпевающая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изменения, приходит в норму за 30-35 дней. Взаимодействие со взрослыми и сверстниками не нарушается. Функциональные изменения отчетливо выражены, фиксируются заболевания (например, острая респираторная инфекция).</a:t>
            </a:r>
          </a:p>
        </p:txBody>
      </p:sp>
      <p:pic>
        <p:nvPicPr>
          <p:cNvPr id="4" name="Picture 3" descr="F:\мамина школа приложение к занятию 1\фото для адаптации слайдов\deti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17" y="476672"/>
            <a:ext cx="217170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мамина школа приложение к занятию 1\kidswithbear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1633216" cy="21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Тяжелая адаптация (от 2 до 6 месяцев) 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грубым нарушением всех проявлений и реакций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аппетита (иногда возникает рвота при кормлении),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сна, ребенок нередко избегает контактов со сверстниками, пытается уединиться,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агрессии,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в течение долгого времени (ребенок плачет, пассивен, иногда происходит волнообразная смена настроения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видимые изменения происходят в речевой и двигательной активности, возможна временная задержка в психическом развитии.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адаптации, как правило, дети заболевают в течение первых 10 дней и продолжают повторно болеть в течение всего времени привыкания к коллективу сверстников.</a:t>
            </a:r>
          </a:p>
        </p:txBody>
      </p:sp>
      <p:pic>
        <p:nvPicPr>
          <p:cNvPr id="2050" name="Picture 2" descr="F:\мамина школа приложение к занятию 1\фото для адаптации слайдов\adaptacciy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" y="3968744"/>
            <a:ext cx="2325800" cy="24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6551" y="3861048"/>
            <a:ext cx="5084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Очень тяжелая адаптация: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полугода и более. Встает вопрос, – стоит ли ребенку оставаться в детском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именно в в этом возрасте,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подождать.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ни готовили ребенка к ДОУ, все равно он, особенно в первые дни, находится в состоянии стресса</a:t>
            </a:r>
          </a:p>
        </p:txBody>
      </p:sp>
    </p:spTree>
    <p:extLst>
      <p:ext uri="{BB962C8B-B14F-4D97-AF65-F5344CB8AC3E}">
        <p14:creationId xmlns:p14="http://schemas.microsoft.com/office/powerpoint/2010/main" val="737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5739" y="188640"/>
            <a:ext cx="7168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Условия успешной адаптации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973" y="845188"/>
            <a:ext cx="81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адаптации ребенка к условиям дошкольного учреждения взрослым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62" y="1491519"/>
            <a:ext cx="85258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позитивной установки  на детский сад, положительное отношение к нему (рассказы об успехах ребенка, похвала).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Вселить в ребенка чувство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правильности действия.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видит уверенность мамы, он автоматически начинает с большим доверием относиться к незнакомому месту.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 может сказать, что надо позвонить бабушке и рассказать, что Коля стал совсем большой и пошел в детский сад.)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 в домашних условиях (сон- бодрствование, кормление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увеличивать время нахождения ребенка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саду. При этом маме не стоит постоянно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иначе малыш привыкнет, что мама всегда рядом и когда она уйдет, начнет еще сильнее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утром плачет с мамой при расставании, проанализируйте,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 папой (или другими родственниками) ему будет легче расставаться.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мамина школа приложение к занятию 1\otrisovat_kop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1" y="135391"/>
            <a:ext cx="2753271" cy="26893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679" y="271914"/>
            <a:ext cx="55446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демонстрируется пример социального поведения (раз мама делает что-то для других детей, значит они тоже хорошие. Пример: поднимет упавшую игрушку другого малыша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питания схож с питанием в детском саду.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самообслуживания соответствуют возрасту ребенка.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прощания короткий, не затянутый (спокойный, убедительный, с указанием времени прихода «после обеда» и т.д.)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в сад любимую игрушку, т.к. это дает ребенку чувств безопасности.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 на ночь.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91906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должна быть максимально удобной и та, которую «не жалко» испачкать.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игры с ребенком дома в «Детский сад»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обнимание, поглаживание.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Встречая ребенка задаем правильные вопросы «Что тебе сегодня понравилось? Что тебя удивило в садике? С кем ты сегодня играл?»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Заболел – остался дома. Для профилактики вирусных заболеваний чаще гуляйте.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мина школа приложение к занятию 1\фото для адаптации слайдов\e`kologiya-shablon-3.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536175"/>
            <a:ext cx="58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ест с аппетитом;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Быстро засыпает, вовремя просыпается;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Эмоционально общается с окружающими.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Играет.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749" y="35449"/>
            <a:ext cx="77805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период считается законченным, если: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664" y="2780975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тесного сотрудничества с родителями организовать хорошую адаптацию ребенка к детскому саду невозможно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2007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Родительское собрание № 1 «Адаптация детей в детском саду. Возрастные особенности детей  2-3 лет»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Колесова</cp:lastModifiedBy>
  <cp:revision>43</cp:revision>
  <dcterms:created xsi:type="dcterms:W3CDTF">2015-10-13T08:53:39Z</dcterms:created>
  <dcterms:modified xsi:type="dcterms:W3CDTF">2022-09-20T13:27:09Z</dcterms:modified>
</cp:coreProperties>
</file>