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76672"/>
            <a:ext cx="80648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№ 75»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«Л Е С Н Ы Е    Ж И Т Е Л И»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Январь, 2022г.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Перепелина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Н.В.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</a:t>
            </a:r>
          </a:p>
          <a:p>
            <a:pPr algn="r"/>
            <a:r>
              <a:rPr lang="ru-RU" sz="1400" dirty="0" smtClean="0"/>
              <a:t> </a:t>
            </a:r>
            <a:r>
              <a:rPr lang="ru-RU" sz="1400" dirty="0" smtClean="0"/>
              <a:t>  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 </a:t>
            </a:r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П А С И Б О   за    В Н И М А Н И 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28596" y="357166"/>
          <a:ext cx="8715404" cy="6000792"/>
        </p:xfrm>
        <a:graphic>
          <a:graphicData uri="http://schemas.openxmlformats.org/presentationml/2006/ole">
            <p:oleObj spid="_x0000_s22530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428596" y="214290"/>
          <a:ext cx="8286808" cy="6215106"/>
        </p:xfrm>
        <a:graphic>
          <a:graphicData uri="http://schemas.openxmlformats.org/presentationml/2006/ole">
            <p:oleObj spid="_x0000_s17409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357158" y="357166"/>
          <a:ext cx="8429684" cy="6143668"/>
        </p:xfrm>
        <a:graphic>
          <a:graphicData uri="http://schemas.openxmlformats.org/presentationml/2006/ole">
            <p:oleObj spid="_x0000_s16385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28596" y="357166"/>
          <a:ext cx="8286808" cy="6000792"/>
        </p:xfrm>
        <a:graphic>
          <a:graphicData uri="http://schemas.openxmlformats.org/presentationml/2006/ole">
            <p:oleObj spid="_x0000_s15361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428596" y="428604"/>
          <a:ext cx="8286808" cy="6072230"/>
        </p:xfrm>
        <a:graphic>
          <a:graphicData uri="http://schemas.openxmlformats.org/presentationml/2006/ole">
            <p:oleObj spid="_x0000_s14337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357158" y="428604"/>
          <a:ext cx="8358246" cy="6072230"/>
        </p:xfrm>
        <a:graphic>
          <a:graphicData uri="http://schemas.openxmlformats.org/presentationml/2006/ole">
            <p:oleObj spid="_x0000_s21505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14282" y="428604"/>
          <a:ext cx="8643998" cy="6000792"/>
        </p:xfrm>
        <a:graphic>
          <a:graphicData uri="http://schemas.openxmlformats.org/presentationml/2006/ole">
            <p:oleObj spid="_x0000_s20481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57158" y="500042"/>
          <a:ext cx="8501122" cy="5929354"/>
        </p:xfrm>
        <a:graphic>
          <a:graphicData uri="http://schemas.openxmlformats.org/presentationml/2006/ole">
            <p:oleObj spid="_x0000_s19457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</dc:creator>
  <cp:lastModifiedBy>Windows User</cp:lastModifiedBy>
  <cp:revision>4</cp:revision>
  <dcterms:created xsi:type="dcterms:W3CDTF">2018-01-22T17:27:54Z</dcterms:created>
  <dcterms:modified xsi:type="dcterms:W3CDTF">2021-12-01T14:08:16Z</dcterms:modified>
</cp:coreProperties>
</file>