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8" r:id="rId3"/>
    <p:sldId id="268" r:id="rId4"/>
    <p:sldId id="259" r:id="rId5"/>
    <p:sldId id="260" r:id="rId6"/>
    <p:sldId id="257" r:id="rId7"/>
    <p:sldId id="265" r:id="rId8"/>
    <p:sldId id="266" r:id="rId9"/>
    <p:sldId id="267" r:id="rId10"/>
    <p:sldId id="261" r:id="rId11"/>
    <p:sldId id="262" r:id="rId12"/>
    <p:sldId id="263" r:id="rId13"/>
    <p:sldId id="269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29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1537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59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7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2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5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5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7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0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3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9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7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d-detyam.ru/" TargetMode="External"/><Relationship Id="rId2" Type="http://schemas.openxmlformats.org/officeDocument/2006/relationships/hyperlink" Target="https://city-yaroslavl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kolchina2010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mdou75.edu.yar.ru/komissiya_po_uregulirovaniyu_sporov/informatsiya_ob_upolnomochennom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dou75.edu.yar.ru/komissiya_po_uregulirovaniyu_sporov/informatsiya_ob_upolnomochennom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Законы и документы, регламентирующие права ребенка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085184"/>
            <a:ext cx="4464496" cy="115212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Социальный педагог МДОУ «Детский сад № 75»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Колчина Ольга Владимировна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64704"/>
            <a:ext cx="6275040" cy="53614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/>
              <a:t>Наш детский сад является образовательной организацией и осуществляет образовательную деятельность, согласно подписанному с вами договору. Образовательная деятельность начинается в 9.00. И если вы опаздываете, то ваш ребенок недополучает образовательную услугу в полном объеме. В этом случае, всю ответственность за образовательную деятельность вы берете уже на себя. В данной ситуации </a:t>
            </a:r>
            <a:r>
              <a:rPr lang="ru-RU" sz="2400" dirty="0" smtClean="0">
                <a:solidFill>
                  <a:srgbClr val="FF0000"/>
                </a:solidFill>
              </a:rPr>
              <a:t>вы можете написать специальное заявление на индивидуальный график посещений ДОУ.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период профилактических мер с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короно-вирусной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инфекцией  действуют следующие правила приема детей: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88843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взрослыми детского сада строго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связи через домофон,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перемещение по зданию детского сада  только в бахилах.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 выходе ребенка в ДОУ из отпуска, больничного и пр.  родители (законные представители) ребенка сообщают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сотрудникам учреждения заблаговременно.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установленные сроки накануне выхода ребенка в ДОУ родители предоставляют медицинскую справку с отсутствием противопоказаний для посещения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uo.gul.kubannet.ru/images/%D1%81%D1%82%D0%BE%D0%BF%D0%BA%D0%BE%D1%80%D0%BE%D0%BD%D0%B0%D0%B2%D0%B8%D1%80%D1%83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128" y="0"/>
            <a:ext cx="3276872" cy="1210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361094" cy="35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Российский телефон доверия для детей, подростков и их родителей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Интернет ресурсы для родителей: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229600" cy="341297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hlinkClick r:id="rId2"/>
              </a:rPr>
              <a:t>https://city-yaroslavl.ru/</a:t>
            </a:r>
            <a:r>
              <a:rPr lang="ru-RU" b="1" dirty="0" smtClean="0">
                <a:solidFill>
                  <a:schemeClr val="accent2"/>
                </a:solidFill>
              </a:rPr>
              <a:t> Отдел по делам несовершеннолетних и защите их прав Кировского района города Ярославля</a:t>
            </a:r>
          </a:p>
          <a:p>
            <a:r>
              <a:rPr lang="en-US" b="1" dirty="0" smtClean="0">
                <a:solidFill>
                  <a:schemeClr val="accent2"/>
                </a:solidFill>
                <a:hlinkClick r:id="rId3"/>
              </a:rPr>
              <a:t>https://fond-detyam.ru/</a:t>
            </a:r>
            <a:r>
              <a:rPr lang="ru-RU" b="1" dirty="0" smtClean="0">
                <a:solidFill>
                  <a:schemeClr val="accent2"/>
                </a:solidFill>
              </a:rPr>
              <a:t> Фонд поддержки детей, находящихся в трудной жизненной ситуации</a:t>
            </a: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6131024" cy="237626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Спасибо за внимание! 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4994" r="12600" b="26958"/>
          <a:stretch>
            <a:fillRect/>
          </a:stretch>
        </p:blipFill>
        <p:spPr bwMode="auto">
          <a:xfrm>
            <a:off x="683568" y="476672"/>
            <a:ext cx="23762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61786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Здравствуйте,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уважаемые родители!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–социальный педагог ДОУ, Колчина Ольга Владимировна.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Консультации  вы можете получить по записи на 2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эт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 или по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-mail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Okolchina2010@yandex.ru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Провожу дистанционные консультации на платформах: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Zoom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Вт,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Чт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-14.00-15.48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Ср. 16.00-17.48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Моя информация на сайте ДОУ для вас: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12241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en-US" dirty="0" smtClean="0">
                <a:hlinkClick r:id="rId2"/>
              </a:rPr>
              <a:t>https://mdou75.edu.yar.ru/komissiya_po_uregulirovaniyu_sporov/informatsiya_ob_upolnomochennom.html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chgard27.tgl.net.ru/images/new_20/rodite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84984"/>
            <a:ext cx="5940152" cy="332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мои обязанности входит: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— роль посредника между детьми и взрослыми, между семьей и государственными службами;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— роль защитника интересов и законных прав ребенка;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— роль помощника педагогов и родителей в решении проблем;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— роль эксперта в постановке социального диагноза и определении методов компетентного вмешательства.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Социальный педагог помогает в предвосхищении и разрешении конфликтных ситуаций в семьях, а также — между педагогами и родителями ребенка и способствует реабилитации семьи. Для этого у нас в детском саду существует комиссия по урегулированию споров. Призываю вас обращаться в нее для решения спорных и конфликтных ситуаций. 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Подробнее на сайте ДОУ: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https://mdou75.edu.yar.ru/komissiya_po_uregulirovaniyu_sporov/informatsiya_ob_upolnomochennom.html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Обращаю ваше внимание, что вся консультативная помощь, все обращения к педагогам ДОУ должны исходить только  от законных представителей ребенка, которыми являются только официальные попечители, опекуны, усыновители или родители.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thumbs.dreamstime.com/z/%D1%81%D0%B5%D0%BC%D1%8C%D1%8F-2-%D0%B4%D0%B5%D1%82%D0%B5%D0%B9-7828023.jpg"/>
          <p:cNvPicPr>
            <a:picLocks noChangeAspect="1" noChangeArrowheads="1"/>
          </p:cNvPicPr>
          <p:nvPr/>
        </p:nvPicPr>
        <p:blipFill>
          <a:blip r:embed="rId2" cstate="print"/>
          <a:srcRect b="9029"/>
          <a:stretch>
            <a:fillRect/>
          </a:stretch>
        </p:blipFill>
        <p:spPr bwMode="auto">
          <a:xfrm>
            <a:off x="3131840" y="2852936"/>
            <a:ext cx="4176464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duportal44.ru/Kostroma_EDU/ds_14/DocLib30/c7dff0709861d4e76f93bd40261ad0bf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24395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6419056" cy="55774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перечисленных документах провозглашаются основные права детей: на имя, гражданство, любовь, понимание, материальное обеспечение, социальную защиту и возможность получать образование, развиваться физически, умственно, нравственно и духовно в условиях свободы. Особое место уделяется защите прав ребенка. Указывается, что ребенок должен своевременно получать помощь и быть защищен от всех форм небрежного отношения, жестокости и эксплуатации.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соответствии с Законом  об образовании 273-фз от 29.12.2012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44.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«Родители (законные представители) несовершеннолетних обязаны: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обеспечить поучение детьми общего образования;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соблюдать правила внутреннего распорядка организации, осуществляющей образовательную деятельность, требования локальных нормативных актов, которые устанавливают режим занятий обучающихся, порядок регламентации образовательных отношений между образовательной организацией и обучающимися и (или) их родителями (законными представителями) и оформления возникновения, приостановления и прекращения этих отношений;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уважать честь и достоинство обучающихся и работников организации, осуществляющей образовательную деятельность.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Иные права и обязанности родителей (законных представителей) несовершеннолетних обучающихся устанавливаются настоящим Федеральным законом, иными федеральными законами, договором об образовании (при его наличии).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 За неисполнение или ненадлежащее исполнение обязанностей, установленных настоящим Федеральным законом или иными федеральными законами, родители( законным представители) несовершеннолетних несут ответственность, предусмотренную законодательством Российской Федерации.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48680"/>
            <a:ext cx="6516216" cy="51853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же в соответствии  с Федеральным законом 120 «О системе мер по профилактике безнадзорности», есть определение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безнадорности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несовершеннолетних: «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 контроля за поведением несовершеннолетнего вследствие неисполнения или ненадлежащего исполнения обязанностей по его воспитанию, обучению и (или) содержанию со стороны родителей или законных представителей, либо должностных лиц»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mg2.goodfon.ru/original/2284x1713/3/ad/devochka-rebenok-kuk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887980"/>
            <a:ext cx="2256185" cy="1692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112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Грань</vt:lpstr>
      <vt:lpstr>Законы и документы, регламентирующие права ребенка</vt:lpstr>
      <vt:lpstr>Здравствуйте,  уважаемые родители!  Я –социальный педагог ДОУ, Колчина Ольга Владимировна.   Консультации  вы можете получить по записи на 2 эт.  или по е-mail: Okolchina2010@yandex.ru Провожу дистанционные консультации на платформах: Skype, Zoom, Viber  График работы: Пн, Вт, Чт, Пт -14.00-15.48 Ср. 16.00-17.48</vt:lpstr>
      <vt:lpstr>Моя информация на сайте ДОУ для вас: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период профилактических мер с короно-вирусной инфекцией  действуют следующие правила приема детей:</vt:lpstr>
      <vt:lpstr>Российский телефон доверия для детей, подростков и их родителей</vt:lpstr>
      <vt:lpstr>Интернет ресурсы для родителей: 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и документы, регламентирующие права ребенка</dc:title>
  <dc:creator>Оля</dc:creator>
  <cp:lastModifiedBy>Колесова</cp:lastModifiedBy>
  <cp:revision>14</cp:revision>
  <dcterms:created xsi:type="dcterms:W3CDTF">2020-09-18T07:34:21Z</dcterms:created>
  <dcterms:modified xsi:type="dcterms:W3CDTF">2022-09-26T14:52:00Z</dcterms:modified>
</cp:coreProperties>
</file>