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2" r:id="rId3"/>
    <p:sldId id="266" r:id="rId4"/>
    <p:sldId id="269" r:id="rId5"/>
    <p:sldId id="265" r:id="rId6"/>
    <p:sldId id="267" r:id="rId7"/>
    <p:sldId id="268" r:id="rId8"/>
    <p:sldId id="271" r:id="rId9"/>
    <p:sldId id="261" r:id="rId10"/>
    <p:sldId id="257" r:id="rId11"/>
    <p:sldId id="258" r:id="rId12"/>
    <p:sldId id="26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initsyna-75@bk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313" y="1828800"/>
            <a:ext cx="4586287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высшей категории: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Синицына  Елена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Валерьевна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Образование: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Ярославское областное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Училище культуры.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ЯГПУ им. К. Д. Ушинского.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стаж работы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музыкальным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руководителем: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 лет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428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4029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Девочки: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футболка, юбочка, чешки</a:t>
            </a:r>
            <a:endParaRPr lang="ru-RU" sz="3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02430" cy="34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43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0668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футболка, шорты, чешки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1800" y="182086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143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743200"/>
            <a:ext cx="21363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 descr="ШОРТЫ ЧЕРНЫЕ, БОЛЬШИЕ (ХЛОПОК+ЭЛАСТАН): продажа, цена в Москве. одежда для  хореографии и гимнастики от &quot;ДЕТСКАЯ ТРИКОТАЖНАЯ ОДЕЖДА ОТ ПРОИЗВОДИТЕЛЯ&quot; -  2937040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" y="1143000"/>
            <a:ext cx="404261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музыкального руководителя с родителями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музыкального руководителя ежемесячно размещается на сайте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ДОУ. Электронный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для связи: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sinitsyna-75@bk.ru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Подробнее о профессиональной деятельности музыкального руководителя можно ознакомиться на сайте ДОУ в разделе страничка музыкального руководителя.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44780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цель музыкального воспитания в ДОУ – осуществление подготовки эстетически развитого и воспитанного ребенка, который умеет эмоционально воспринимать музыкальное произведение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65" y="179881"/>
            <a:ext cx="85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2971800" cy="382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81200"/>
            <a:ext cx="2800350" cy="38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02280"/>
            <a:ext cx="289179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43840"/>
            <a:ext cx="88353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музыкально-педагогических задач во многом зависит от самой личности музыкального руководителя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уровня его профессионализма, его свободы в музыкальном творчестве, его умении устанавливать диалогические отношения с детьми.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музыкальной деятельности мы без труда находим общий язык и с удовольствием проводим время.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143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4267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  <a:latin typeface="+mn-lt"/>
              </a:rPr>
              <a:t>В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+mn-lt"/>
              </a:rPr>
              <a:t>течение года в ДОУ проведены мероприятия для всех возрастов:</a:t>
            </a:r>
            <a:br>
              <a:rPr lang="ru-RU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осенние развлечения</a:t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новогодние  праздники</a:t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досуги посвященные 23 февраля</a:t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8 марта</a:t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досуг в рамках проекта «Ты лети лепесток» по мотивам сказки «Цветик – </a:t>
            </a:r>
            <a:r>
              <a:rPr lang="ru-RU" sz="2200" i="1" dirty="0" err="1" smtClean="0">
                <a:solidFill>
                  <a:schemeClr val="bg1"/>
                </a:solidFill>
                <a:effectLst/>
                <a:latin typeface="+mn-lt"/>
              </a:rPr>
              <a:t>семицветик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» для дошкольников старшего возраста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досуг посвященный дню космонавтики</a:t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весенние 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развлечения для раннего, младшего и среднего возрастов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Досуг посвященный празднику 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«9 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мая – день 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победы»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bg1"/>
                </a:solidFill>
                <a:effectLst/>
                <a:latin typeface="+mn-lt"/>
              </a:rPr>
              <a:t>выпускной</a:t>
            </a:r>
            <a:endParaRPr lang="ru-RU" sz="22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7162800" cy="1600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Образовательная деятельность проводилась в соответствие с расписанием на всех возрастных группах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3350264"/>
            <a:ext cx="5943600" cy="33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1"/>
            <a:ext cx="4002506" cy="114299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 – театрализованная деятельность в детском саду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«Веселый теремок»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53200" y="1295400"/>
            <a:ext cx="2362200" cy="4038600"/>
          </a:xfrm>
        </p:spPr>
        <p:txBody>
          <a:bodyPr>
            <a:normAutofit fontScale="85000" lnSpcReduction="10000"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связана с организацией педагогического процесса, направленного не только на развитие способностей детей в разнообразных видах деятельности: музыкальной, театральной, игровой, но и на проявление эмоциональности (способности к сопереживанию, познанию  разнообразных чувств, состояний, настроений), способствующих становлению эмпатических качеств ребёнка.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47800"/>
            <a:ext cx="1981200" cy="2577800"/>
          </a:xfrm>
          <a:prstGeom prst="rect">
            <a:avLst/>
          </a:prstGeom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4038600" cy="303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157531"/>
            <a:ext cx="6035802" cy="33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9883" y="164893"/>
            <a:ext cx="8049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755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ходе музыкально- театрализованной деятельности мы старались дать возможность каждому из детей развивать эмпатические проявления и проявить свои таланты: в области литературного творчества, музыкально-исполнительской деятельности, художественного движения на основе создания игровой ситуации или детской импровизации. Осуществлялось содействие становлению ребенка как личности, в атмосфере доверия между педагогом и воспитанником в образовательной и творческой деятельности. Главный принцип взаимодействия: «Не рядом и не над, а вместе». Главная тактика – сотрудничество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1058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64" y="228601"/>
            <a:ext cx="8327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услуги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теремок» является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музыкально-театрализованая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сказка «Рукавичка»,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русской народной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80395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2803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В течение года работал Консульт-пункт для не огранизованных детей : проведены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дистанционно и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+mn-lt"/>
              </a:rPr>
              <a:t>очно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консультации и досуги для детей и родителей.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Дети и педагоги творчески потрудились: принимали участие в конкурсах и мероприятиях как внутри ДОУ, так и  городского и районного масштаба.</a:t>
            </a:r>
            <a:endParaRPr lang="ru-RU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229600" cy="19812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одежды детей на музыкальной деятельности в ДОУ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3505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2425815"/>
            <a:ext cx="7094772" cy="41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343</Words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Основная цель музыкального воспитания в ДОУ – осуществление подготовки эстетически развитого и воспитанного ребенка, который умеет эмоционально воспринимать музыкальное произведение.</vt:lpstr>
      <vt:lpstr>Слайд 3</vt:lpstr>
      <vt:lpstr>   В течение года в ДОУ проведены мероприятия для всех возрастов:  осенние развлечения новогодние  праздники досуги посвященные 23 февраля 8 марта досуг в рамках проекта «Ты лети лепесток» по мотивам сказки «Цветик – семицветик» для дошкольников старшего возраста досуг посвященный дню космонавтики весенние развлечения для раннего, младшего и среднего возрастов Досуг посвященный празднику «9 мая – день победы» выпускной</vt:lpstr>
      <vt:lpstr> Музыкально – театрализованная деятельность в детском саду «Веселый теремок»</vt:lpstr>
      <vt:lpstr>Слайд 6</vt:lpstr>
      <vt:lpstr>Слайд 7</vt:lpstr>
      <vt:lpstr>В течение года работал Консульт-пункт для не огранизованных детей : проведены дистанционно и очно консультации и досуги для детей и родителей. Дети и педагоги творчески потрудились: принимали участие в конкурсах и мероприятиях как внутри ДОУ, так и  городского и районного масштаба.</vt:lpstr>
      <vt:lpstr>Форма одежды детей на музыкальной деятельности в ДОУ</vt:lpstr>
      <vt:lpstr>Девочки: футболка, юбочка, чешки</vt:lpstr>
      <vt:lpstr>Мальчики: футболка, шорты, чешки</vt:lpstr>
      <vt:lpstr>Взаимодействие музыкального руководителя с родителями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одежды детей на музыкальной деятельности в ДОУ</dc:title>
  <cp:lastModifiedBy>пк</cp:lastModifiedBy>
  <cp:revision>31</cp:revision>
  <dcterms:modified xsi:type="dcterms:W3CDTF">2022-05-19T07:16:26Z</dcterms:modified>
</cp:coreProperties>
</file>