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257" r:id="rId4"/>
    <p:sldId id="298" r:id="rId5"/>
    <p:sldId id="304" r:id="rId6"/>
    <p:sldId id="293" r:id="rId7"/>
    <p:sldId id="305" r:id="rId8"/>
    <p:sldId id="307" r:id="rId9"/>
    <p:sldId id="299" r:id="rId10"/>
    <p:sldId id="302" r:id="rId11"/>
    <p:sldId id="258" r:id="rId12"/>
    <p:sldId id="301" r:id="rId13"/>
    <p:sldId id="294" r:id="rId14"/>
    <p:sldId id="295" r:id="rId15"/>
    <p:sldId id="296" r:id="rId16"/>
    <p:sldId id="306" r:id="rId17"/>
    <p:sldId id="297" r:id="rId18"/>
    <p:sldId id="303" r:id="rId19"/>
    <p:sldId id="269" r:id="rId20"/>
    <p:sldId id="276" r:id="rId21"/>
    <p:sldId id="287" r:id="rId22"/>
    <p:sldId id="314" r:id="rId23"/>
    <p:sldId id="311" r:id="rId24"/>
    <p:sldId id="312" r:id="rId25"/>
    <p:sldId id="313" r:id="rId26"/>
    <p:sldId id="315" r:id="rId27"/>
    <p:sldId id="316" r:id="rId28"/>
    <p:sldId id="308" r:id="rId29"/>
    <p:sldId id="309" r:id="rId30"/>
    <p:sldId id="310" r:id="rId31"/>
    <p:sldId id="277" r:id="rId3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CAFF"/>
    <a:srgbClr val="FF3B3B"/>
    <a:srgbClr val="F6882E"/>
    <a:srgbClr val="C199DF"/>
    <a:srgbClr val="EADCF4"/>
    <a:srgbClr val="FF8F8F"/>
    <a:srgbClr val="0065B0"/>
    <a:srgbClr val="FF53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35529684-5A1B-417A-B8BF-8BFF714A5C84}">
      <dgm:prSet phldrT="[Текст]"/>
      <dgm:spPr>
        <a:solidFill>
          <a:srgbClr val="C59EE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ДОУ</a:t>
          </a:r>
          <a:endParaRPr lang="ru-RU" dirty="0">
            <a:solidFill>
              <a:schemeClr val="tx1"/>
            </a:solidFill>
          </a:endParaRPr>
        </a:p>
      </dgm:t>
    </dgm:pt>
    <dgm:pt modelId="{DF5994DC-A6C1-4F8C-A778-BF4FCA0F97C0}" type="parTrans" cxnId="{A8E68A95-034A-4E95-8E00-155AAAF95883}">
      <dgm:prSet/>
      <dgm:spPr/>
      <dgm:t>
        <a:bodyPr/>
        <a:lstStyle/>
        <a:p>
          <a:endParaRPr lang="ru-RU"/>
        </a:p>
      </dgm:t>
    </dgm:pt>
    <dgm:pt modelId="{6E5937C4-A21C-48E6-AD51-28967A3B7213}" type="sibTrans" cxnId="{A8E68A95-034A-4E95-8E00-155AAAF95883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ДОУ</a:t>
          </a:r>
          <a:endParaRPr lang="ru-RU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/>
      <dgm:spPr>
        <a:solidFill>
          <a:srgbClr val="FF8F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Педагоги-психологи</a:t>
          </a:r>
          <a:endParaRPr lang="ru-RU" dirty="0">
            <a:solidFill>
              <a:schemeClr val="tx1"/>
            </a:solidFill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890B7A26-8D9B-4A49-B074-8A6594D12CB2}" type="pres">
      <dgm:prSet presAssocID="{35529684-5A1B-417A-B8BF-8BFF714A5C84}" presName="vertTwo" presStyleCnt="0"/>
      <dgm:spPr/>
    </dgm:pt>
    <dgm:pt modelId="{5CA7BE57-7D59-4D8B-A01F-65E3D238197D}" type="pres">
      <dgm:prSet presAssocID="{35529684-5A1B-417A-B8BF-8BFF714A5C8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C9441-CD55-4BEE-9E37-12679E29B086}" type="pres">
      <dgm:prSet presAssocID="{35529684-5A1B-417A-B8BF-8BFF714A5C84}" presName="horzTwo" presStyleCnt="0"/>
      <dgm:spPr/>
    </dgm:pt>
    <dgm:pt modelId="{CD29116C-9F1C-41E9-8C67-FF5C00EDCF41}" type="pres">
      <dgm:prSet presAssocID="{6E5937C4-A21C-48E6-AD51-28967A3B7213}" presName="sibSpaceTwo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E5797203-5A7E-4CC6-846A-63B2370AA832}" type="presOf" srcId="{35529684-5A1B-417A-B8BF-8BFF714A5C84}" destId="{5CA7BE57-7D59-4D8B-A01F-65E3D238197D}" srcOrd="0" destOrd="0" presId="urn:microsoft.com/office/officeart/2005/8/layout/hierarchy4"/>
    <dgm:cxn modelId="{B01A7F8C-9D40-4261-9DF5-D159FAF875BC}" type="presOf" srcId="{3C8F8C34-D107-414D-9B7F-65DC4ABFAA9D}" destId="{183F0C68-E761-4613-9BBF-EAF18A30AEF4}" srcOrd="0" destOrd="0" presId="urn:microsoft.com/office/officeart/2005/8/layout/hierarchy4"/>
    <dgm:cxn modelId="{834DCCA2-8C85-40BA-9BCC-346A14C08E0F}" srcId="{3C8F8C34-D107-414D-9B7F-65DC4ABFAA9D}" destId="{1B4FB081-52DF-41B4-BF90-15AF219B3F55}" srcOrd="2" destOrd="0" parTransId="{9774E96E-0C04-4CF0-BC79-9922702D2A76}" sibTransId="{42D215BA-54D7-4259-AD61-5E6B4E66077F}"/>
    <dgm:cxn modelId="{C8796536-F2D1-4BCE-8D7F-F4A1FC82C503}" type="presOf" srcId="{1B4FB081-52DF-41B4-BF90-15AF219B3F55}" destId="{DC09A5D8-FFFF-4B09-999B-E84DF79338F6}" srcOrd="0" destOrd="0" presId="urn:microsoft.com/office/officeart/2005/8/layout/hierarchy4"/>
    <dgm:cxn modelId="{287050F0-2BD8-455F-958D-BA6D909DCFFF}" type="presOf" srcId="{05F13AEA-1E87-4309-A207-C3772D4B8BD6}" destId="{6AE1D13F-2E7C-4C23-8581-9EA0356D97E8}" srcOrd="0" destOrd="0" presId="urn:microsoft.com/office/officeart/2005/8/layout/hierarchy4"/>
    <dgm:cxn modelId="{A8E68A95-034A-4E95-8E00-155AAAF95883}" srcId="{3C8F8C34-D107-414D-9B7F-65DC4ABFAA9D}" destId="{35529684-5A1B-417A-B8BF-8BFF714A5C84}" srcOrd="0" destOrd="0" parTransId="{DF5994DC-A6C1-4F8C-A778-BF4FCA0F97C0}" sibTransId="{6E5937C4-A21C-48E6-AD51-28967A3B7213}"/>
    <dgm:cxn modelId="{23ADFA0B-853F-4746-84D0-7D08E85D022D}" type="presOf" srcId="{65593F2F-4F50-4672-919B-172533400DDE}" destId="{2890926F-9557-4843-8A65-3E0BE856C444}" srcOrd="0" destOrd="0" presId="urn:microsoft.com/office/officeart/2005/8/layout/hierarchy4"/>
    <dgm:cxn modelId="{FF521906-8EEC-4A62-A303-1C7FFEBA2101}" srcId="{3C8F8C34-D107-414D-9B7F-65DC4ABFAA9D}" destId="{05F13AEA-1E87-4309-A207-C3772D4B8BD6}" srcOrd="1" destOrd="0" parTransId="{A75BC2C2-FB61-4B8A-8FA7-88E5EF54C211}" sibTransId="{76D5FB95-F807-4EC0-9F7C-C834B1F8E479}"/>
    <dgm:cxn modelId="{D6DB25DC-9191-474C-A17F-D214062FEAC1}" type="presParOf" srcId="{2890926F-9557-4843-8A65-3E0BE856C444}" destId="{26A31419-B963-421B-B433-F7AAD1EAC281}" srcOrd="0" destOrd="0" presId="urn:microsoft.com/office/officeart/2005/8/layout/hierarchy4"/>
    <dgm:cxn modelId="{57C657B0-5FA7-4C2D-9E95-44302C320772}" type="presParOf" srcId="{26A31419-B963-421B-B433-F7AAD1EAC281}" destId="{183F0C68-E761-4613-9BBF-EAF18A30AEF4}" srcOrd="0" destOrd="0" presId="urn:microsoft.com/office/officeart/2005/8/layout/hierarchy4"/>
    <dgm:cxn modelId="{8392F414-6ADD-4784-9F9B-4BDD1A37A6B9}" type="presParOf" srcId="{26A31419-B963-421B-B433-F7AAD1EAC281}" destId="{E85258AE-7C39-4D82-B244-9FAAB96CC1B4}" srcOrd="1" destOrd="0" presId="urn:microsoft.com/office/officeart/2005/8/layout/hierarchy4"/>
    <dgm:cxn modelId="{D947A5F3-F07D-41EB-A5A5-749A402877DA}" type="presParOf" srcId="{26A31419-B963-421B-B433-F7AAD1EAC281}" destId="{08498422-33A3-48FA-B4DA-73EA3EF3CC9C}" srcOrd="2" destOrd="0" presId="urn:microsoft.com/office/officeart/2005/8/layout/hierarchy4"/>
    <dgm:cxn modelId="{C23721A8-0AB3-412F-8B3A-12FC0914CBC1}" type="presParOf" srcId="{08498422-33A3-48FA-B4DA-73EA3EF3CC9C}" destId="{890B7A26-8D9B-4A49-B074-8A6594D12CB2}" srcOrd="0" destOrd="0" presId="urn:microsoft.com/office/officeart/2005/8/layout/hierarchy4"/>
    <dgm:cxn modelId="{CBEC54E8-5CB5-4F98-A8A4-674640B60945}" type="presParOf" srcId="{890B7A26-8D9B-4A49-B074-8A6594D12CB2}" destId="{5CA7BE57-7D59-4D8B-A01F-65E3D238197D}" srcOrd="0" destOrd="0" presId="urn:microsoft.com/office/officeart/2005/8/layout/hierarchy4"/>
    <dgm:cxn modelId="{115EC99B-0783-44AE-8ABA-A646857C76A9}" type="presParOf" srcId="{890B7A26-8D9B-4A49-B074-8A6594D12CB2}" destId="{C9FC9441-CD55-4BEE-9E37-12679E29B086}" srcOrd="1" destOrd="0" presId="urn:microsoft.com/office/officeart/2005/8/layout/hierarchy4"/>
    <dgm:cxn modelId="{09D30E04-7E72-4890-9B10-C90B4B3F8933}" type="presParOf" srcId="{08498422-33A3-48FA-B4DA-73EA3EF3CC9C}" destId="{CD29116C-9F1C-41E9-8C67-FF5C00EDCF41}" srcOrd="1" destOrd="0" presId="urn:microsoft.com/office/officeart/2005/8/layout/hierarchy4"/>
    <dgm:cxn modelId="{D7E4C04E-3BCF-41A1-BE39-FE417839419A}" type="presParOf" srcId="{08498422-33A3-48FA-B4DA-73EA3EF3CC9C}" destId="{59B678DB-DA96-4E5B-821F-4AAF6AC21AEA}" srcOrd="2" destOrd="0" presId="urn:microsoft.com/office/officeart/2005/8/layout/hierarchy4"/>
    <dgm:cxn modelId="{33711C89-FF68-4A7A-81F4-3C5AA25818A6}" type="presParOf" srcId="{59B678DB-DA96-4E5B-821F-4AAF6AC21AEA}" destId="{6AE1D13F-2E7C-4C23-8581-9EA0356D97E8}" srcOrd="0" destOrd="0" presId="urn:microsoft.com/office/officeart/2005/8/layout/hierarchy4"/>
    <dgm:cxn modelId="{04368CFA-C136-4A96-9345-B0A3A2D357DE}" type="presParOf" srcId="{59B678DB-DA96-4E5B-821F-4AAF6AC21AEA}" destId="{AD369FBF-62BE-4BB7-B4E8-37F79C98FBA6}" srcOrd="1" destOrd="0" presId="urn:microsoft.com/office/officeart/2005/8/layout/hierarchy4"/>
    <dgm:cxn modelId="{B1BD2EC9-E246-4BFC-86E4-054834224DA4}" type="presParOf" srcId="{08498422-33A3-48FA-B4DA-73EA3EF3CC9C}" destId="{E29E6407-A790-4160-9672-08A3BB16D7D2}" srcOrd="3" destOrd="0" presId="urn:microsoft.com/office/officeart/2005/8/layout/hierarchy4"/>
    <dgm:cxn modelId="{2FEF1E85-E977-4567-8367-72DC89C25273}" type="presParOf" srcId="{08498422-33A3-48FA-B4DA-73EA3EF3CC9C}" destId="{64305164-B58F-4B12-9512-2BC3E7B20736}" srcOrd="4" destOrd="0" presId="urn:microsoft.com/office/officeart/2005/8/layout/hierarchy4"/>
    <dgm:cxn modelId="{080207C7-0176-458C-919D-C203A01204BC}" type="presParOf" srcId="{64305164-B58F-4B12-9512-2BC3E7B20736}" destId="{DC09A5D8-FFFF-4B09-999B-E84DF79338F6}" srcOrd="0" destOrd="0" presId="urn:microsoft.com/office/officeart/2005/8/layout/hierarchy4"/>
    <dgm:cxn modelId="{4F347D5F-0067-4BD6-AB25-7D2C29484147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безопасности, документация.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E4011-4A96-461F-B993-7A34B76E41D6}" type="presOf" srcId="{11BE44AA-0AC2-403E-BF24-768B0A5BA8A7}" destId="{CB2B443E-72CF-45F3-8B61-820CA5FE0AC2}" srcOrd="1" destOrd="0" presId="urn:microsoft.com/office/officeart/2005/8/layout/target3"/>
    <dgm:cxn modelId="{25C04E65-20BF-46BE-AA11-CF981391A03B}" type="presOf" srcId="{B522150D-EB58-4175-B382-535F41AE4CC3}" destId="{8AC571D9-24D0-4131-9D97-0C5A5CBD04AB}" srcOrd="1" destOrd="0" presId="urn:microsoft.com/office/officeart/2005/8/layout/target3"/>
    <dgm:cxn modelId="{B366B8EB-71E5-458C-9DD5-12C1F3CBB5B5}" type="presOf" srcId="{2C7BD889-613B-40CC-A5A8-32CC2DE2F2DE}" destId="{22322C54-4132-4E35-9A4D-4FB3D71A1D19}" srcOrd="1" destOrd="0" presId="urn:microsoft.com/office/officeart/2005/8/layout/target3"/>
    <dgm:cxn modelId="{98586C81-35C2-4B77-A998-F8EE35454A12}" type="presOf" srcId="{2C7BD889-613B-40CC-A5A8-32CC2DE2F2DE}" destId="{574FF94E-F5DD-4CF2-91F9-397A49DC7082}" srcOrd="0" destOrd="0" presId="urn:microsoft.com/office/officeart/2005/8/layout/target3"/>
    <dgm:cxn modelId="{E181EF6F-B9F7-44BF-8FF2-EB7940071FC5}" type="presOf" srcId="{C4460906-2F6C-4208-9F16-B90A4BBD1C8E}" destId="{A97FE17A-B837-4C8B-B008-3068C8192211}" srcOrd="0" destOrd="0" presId="urn:microsoft.com/office/officeart/2005/8/layout/target3"/>
    <dgm:cxn modelId="{A8336B3C-85FC-41D1-933F-98C729406A5E}" type="presOf" srcId="{0867D730-EBDB-4212-81FC-3862E35477B8}" destId="{3BFAE3A6-2E08-4CA5-937B-7778742B24AD}" srcOrd="0" destOrd="0" presId="urn:microsoft.com/office/officeart/2005/8/layout/target3"/>
    <dgm:cxn modelId="{AAD57F6F-D6BE-4B62-A633-31FE4BFB69C2}" type="presOf" srcId="{11BE44AA-0AC2-403E-BF24-768B0A5BA8A7}" destId="{8362DFB8-BE6F-4F07-8ABD-737AEE50D6E6}" srcOrd="0" destOrd="0" presId="urn:microsoft.com/office/officeart/2005/8/layout/target3"/>
    <dgm:cxn modelId="{6C1821EE-2150-4C62-88A9-CBC3C05F3755}" type="presOf" srcId="{B522150D-EB58-4175-B382-535F41AE4CC3}" destId="{49B8A0E1-BE0E-4E81-B5AC-7A4FED4EF620}" srcOrd="0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5929AEE8-2C25-411D-B2B6-5DF82E5A8AA7}" type="presOf" srcId="{0867D730-EBDB-4212-81FC-3862E35477B8}" destId="{27475049-6A80-4998-9F6E-01419ECB55A3}" srcOrd="1" destOrd="0" presId="urn:microsoft.com/office/officeart/2005/8/layout/target3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46396125-29CB-487B-9455-93C911A3C7ED}" type="presOf" srcId="{C4460906-2F6C-4208-9F16-B90A4BBD1C8E}" destId="{F83F23BC-30CE-4DEF-91F5-E5D577E2D32F}" srcOrd="1" destOrd="0" presId="urn:microsoft.com/office/officeart/2005/8/layout/target3"/>
    <dgm:cxn modelId="{AB4D472C-06DB-40E1-9DA4-41892425327F}" type="presOf" srcId="{BA77FE3C-9342-4E26-A74B-2FFE10DCF2C1}" destId="{B05E5706-E65F-4CAB-93A1-0B9C82A77735}" srcOrd="0" destOrd="0" presId="urn:microsoft.com/office/officeart/2005/8/layout/target3"/>
    <dgm:cxn modelId="{359BC0D6-5D5D-4553-A9F9-A6505F85B06A}" type="presParOf" srcId="{B05E5706-E65F-4CAB-93A1-0B9C82A77735}" destId="{303ABB9F-0525-4153-9457-C23B62DA20CF}" srcOrd="0" destOrd="0" presId="urn:microsoft.com/office/officeart/2005/8/layout/target3"/>
    <dgm:cxn modelId="{F636C216-3B80-4376-9C50-AF1548DE0A6D}" type="presParOf" srcId="{B05E5706-E65F-4CAB-93A1-0B9C82A77735}" destId="{174D515D-48A8-4006-8138-5CD8F7F01591}" srcOrd="1" destOrd="0" presId="urn:microsoft.com/office/officeart/2005/8/layout/target3"/>
    <dgm:cxn modelId="{829727AD-B1DF-4CC5-9A35-93DCD3E3095B}" type="presParOf" srcId="{B05E5706-E65F-4CAB-93A1-0B9C82A77735}" destId="{574FF94E-F5DD-4CF2-91F9-397A49DC7082}" srcOrd="2" destOrd="0" presId="urn:microsoft.com/office/officeart/2005/8/layout/target3"/>
    <dgm:cxn modelId="{F1ABB0D9-39EC-4BD9-BBAB-BE940F60A8ED}" type="presParOf" srcId="{B05E5706-E65F-4CAB-93A1-0B9C82A77735}" destId="{FCC6E512-B426-425A-8EC3-514BB17ACC87}" srcOrd="3" destOrd="0" presId="urn:microsoft.com/office/officeart/2005/8/layout/target3"/>
    <dgm:cxn modelId="{E7F4B614-BCC4-449E-A1D7-BE96E2433DCD}" type="presParOf" srcId="{B05E5706-E65F-4CAB-93A1-0B9C82A77735}" destId="{85AB12CC-2274-40C7-AA8A-6A2B1253973F}" srcOrd="4" destOrd="0" presId="urn:microsoft.com/office/officeart/2005/8/layout/target3"/>
    <dgm:cxn modelId="{314BDDEC-BDA3-41B7-9458-6B8B201A1D58}" type="presParOf" srcId="{B05E5706-E65F-4CAB-93A1-0B9C82A77735}" destId="{3BFAE3A6-2E08-4CA5-937B-7778742B24AD}" srcOrd="5" destOrd="0" presId="urn:microsoft.com/office/officeart/2005/8/layout/target3"/>
    <dgm:cxn modelId="{117C416D-D12A-4645-B8A4-5E9B7ADB9997}" type="presParOf" srcId="{B05E5706-E65F-4CAB-93A1-0B9C82A77735}" destId="{B12073EE-1E41-4F2A-B0AB-3953622B4AD5}" srcOrd="6" destOrd="0" presId="urn:microsoft.com/office/officeart/2005/8/layout/target3"/>
    <dgm:cxn modelId="{3DDC39A1-8B67-401F-AD04-1B69E7017DAC}" type="presParOf" srcId="{B05E5706-E65F-4CAB-93A1-0B9C82A77735}" destId="{3BFB5F92-F2CD-44B9-A8C9-A56F2ED20930}" srcOrd="7" destOrd="0" presId="urn:microsoft.com/office/officeart/2005/8/layout/target3"/>
    <dgm:cxn modelId="{00735B29-4439-4637-B127-51359F0849B2}" type="presParOf" srcId="{B05E5706-E65F-4CAB-93A1-0B9C82A77735}" destId="{49B8A0E1-BE0E-4E81-B5AC-7A4FED4EF620}" srcOrd="8" destOrd="0" presId="urn:microsoft.com/office/officeart/2005/8/layout/target3"/>
    <dgm:cxn modelId="{E7B6B31D-C557-4EA9-AD64-5B831C8A69B8}" type="presParOf" srcId="{B05E5706-E65F-4CAB-93A1-0B9C82A77735}" destId="{CE9C7587-ABCA-4A0E-8902-457395BDD938}" srcOrd="9" destOrd="0" presId="urn:microsoft.com/office/officeart/2005/8/layout/target3"/>
    <dgm:cxn modelId="{EAD6851D-70F3-4A81-80FF-63A162ED0638}" type="presParOf" srcId="{B05E5706-E65F-4CAB-93A1-0B9C82A77735}" destId="{9A050B89-3459-4C17-8E72-AF0AB2B4C88D}" srcOrd="10" destOrd="0" presId="urn:microsoft.com/office/officeart/2005/8/layout/target3"/>
    <dgm:cxn modelId="{480E2D96-5E24-4B16-8063-53E160C7B5AF}" type="presParOf" srcId="{B05E5706-E65F-4CAB-93A1-0B9C82A77735}" destId="{A97FE17A-B837-4C8B-B008-3068C8192211}" srcOrd="11" destOrd="0" presId="urn:microsoft.com/office/officeart/2005/8/layout/target3"/>
    <dgm:cxn modelId="{25BBEC29-A262-4DC7-8CEB-9267767C7DE5}" type="presParOf" srcId="{B05E5706-E65F-4CAB-93A1-0B9C82A77735}" destId="{865FCD96-69F8-4F04-B58C-621E5309EF97}" srcOrd="12" destOrd="0" presId="urn:microsoft.com/office/officeart/2005/8/layout/target3"/>
    <dgm:cxn modelId="{7B29F4B9-1748-4E92-A042-15C2FBAD71DE}" type="presParOf" srcId="{B05E5706-E65F-4CAB-93A1-0B9C82A77735}" destId="{63882092-CE94-4CDC-885C-F89F4DC5ABBD}" srcOrd="13" destOrd="0" presId="urn:microsoft.com/office/officeart/2005/8/layout/target3"/>
    <dgm:cxn modelId="{F3612C01-8A31-4458-9593-33B088083F25}" type="presParOf" srcId="{B05E5706-E65F-4CAB-93A1-0B9C82A77735}" destId="{8362DFB8-BE6F-4F07-8ABD-737AEE50D6E6}" srcOrd="14" destOrd="0" presId="urn:microsoft.com/office/officeart/2005/8/layout/target3"/>
    <dgm:cxn modelId="{3A1D2C1B-7475-40BF-89AC-91C3E1EE2371}" type="presParOf" srcId="{B05E5706-E65F-4CAB-93A1-0B9C82A77735}" destId="{22322C54-4132-4E35-9A4D-4FB3D71A1D19}" srcOrd="15" destOrd="0" presId="urn:microsoft.com/office/officeart/2005/8/layout/target3"/>
    <dgm:cxn modelId="{D9108C02-E3C6-45FF-8378-6599726E79F3}" type="presParOf" srcId="{B05E5706-E65F-4CAB-93A1-0B9C82A77735}" destId="{27475049-6A80-4998-9F6E-01419ECB55A3}" srcOrd="16" destOrd="0" presId="urn:microsoft.com/office/officeart/2005/8/layout/target3"/>
    <dgm:cxn modelId="{34727837-D4F7-40DD-88F6-68F5E145B6C7}" type="presParOf" srcId="{B05E5706-E65F-4CAB-93A1-0B9C82A77735}" destId="{8AC571D9-24D0-4131-9D97-0C5A5CBD04AB}" srcOrd="17" destOrd="0" presId="urn:microsoft.com/office/officeart/2005/8/layout/target3"/>
    <dgm:cxn modelId="{D721BAB5-C2EB-4A6A-9A16-6372CD086763}" type="presParOf" srcId="{B05E5706-E65F-4CAB-93A1-0B9C82A77735}" destId="{F83F23BC-30CE-4DEF-91F5-E5D577E2D32F}" srcOrd="18" destOrd="0" presId="urn:microsoft.com/office/officeart/2005/8/layout/target3"/>
    <dgm:cxn modelId="{BC0AC2AB-9F0B-4B58-89CB-F5EB77CFE265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56783-5F4C-446E-B85D-DA21180FF43C}" type="doc">
      <dgm:prSet loTypeId="urn:microsoft.com/office/officeart/2005/8/layout/list1" loCatId="list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BA4E49B-6C6F-4F67-A34C-2BA20B18BA7C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gm:t>
    </dgm:pt>
    <dgm:pt modelId="{53AE2D5D-43D0-4F8C-A508-09E484E24963}" type="parTrans" cxnId="{49F49579-0771-42D4-ABB8-67F84DA953E7}">
      <dgm:prSet/>
      <dgm:spPr/>
      <dgm:t>
        <a:bodyPr/>
        <a:lstStyle/>
        <a:p>
          <a:endParaRPr lang="ru-RU"/>
        </a:p>
      </dgm:t>
    </dgm:pt>
    <dgm:pt modelId="{3F84BA31-D875-42AF-BB15-DD3BC854A32F}" type="sibTrans" cxnId="{49F49579-0771-42D4-ABB8-67F84DA953E7}">
      <dgm:prSet/>
      <dgm:spPr/>
      <dgm:t>
        <a:bodyPr/>
        <a:lstStyle/>
        <a:p>
          <a:endParaRPr lang="ru-RU"/>
        </a:p>
      </dgm:t>
    </dgm:pt>
    <dgm:pt modelId="{0A2A4508-63E1-445C-B1FC-F4989735962E}">
      <dgm:prSet phldrT="[Текст]" custT="1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B0A0A-4D42-4E2A-B7DC-32FAAC03F9D3}" type="parTrans" cxnId="{780B596F-F1C7-4F6B-93A7-C364704B8F37}">
      <dgm:prSet/>
      <dgm:spPr/>
      <dgm:t>
        <a:bodyPr/>
        <a:lstStyle/>
        <a:p>
          <a:endParaRPr lang="ru-RU"/>
        </a:p>
      </dgm:t>
    </dgm:pt>
    <dgm:pt modelId="{E0D47397-44AD-4FEF-9EF9-90FF7AF37814}" type="sibTrans" cxnId="{780B596F-F1C7-4F6B-93A7-C364704B8F37}">
      <dgm:prSet/>
      <dgm:spPr/>
      <dgm:t>
        <a:bodyPr/>
        <a:lstStyle/>
        <a:p>
          <a:endParaRPr lang="ru-RU"/>
        </a:p>
      </dgm:t>
    </dgm:pt>
    <dgm:pt modelId="{4B87D400-0060-4F18-B3F0-76967F4601CB}">
      <dgm:prSet phldrT="[Текст]" custT="1"/>
      <dgm:spPr>
        <a:solidFill>
          <a:srgbClr val="FF8F8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6621-93BD-488E-BAB3-E08BB7E8B7FE}" type="parTrans" cxnId="{4DB4951A-F2D2-40F6-B299-7CA977DE895A}">
      <dgm:prSet/>
      <dgm:spPr/>
      <dgm:t>
        <a:bodyPr/>
        <a:lstStyle/>
        <a:p>
          <a:endParaRPr lang="ru-RU"/>
        </a:p>
      </dgm:t>
    </dgm:pt>
    <dgm:pt modelId="{FF270B37-A212-4503-8D4B-2342EF7B9241}" type="sibTrans" cxnId="{4DB4951A-F2D2-40F6-B299-7CA977DE895A}">
      <dgm:prSet/>
      <dgm:spPr/>
      <dgm:t>
        <a:bodyPr/>
        <a:lstStyle/>
        <a:p>
          <a:endParaRPr lang="ru-RU"/>
        </a:p>
      </dgm:t>
    </dgm:pt>
    <dgm:pt modelId="{3F6EF06C-4338-413B-A4AC-432B12588E2C}">
      <dgm:prSet phldrT="[Текст]" custT="1"/>
      <dgm:spPr>
        <a:solidFill>
          <a:srgbClr val="FFD75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988E7-EFDD-415B-BF75-763DF0893F3B}" type="parTrans" cxnId="{B581F948-C8F0-4746-96EA-C3D7BCBA7AFD}">
      <dgm:prSet/>
      <dgm:spPr/>
      <dgm:t>
        <a:bodyPr/>
        <a:lstStyle/>
        <a:p>
          <a:endParaRPr lang="ru-RU"/>
        </a:p>
      </dgm:t>
    </dgm:pt>
    <dgm:pt modelId="{3A1C7F7A-B305-4531-A8D7-3EED457BC2CC}" type="sibTrans" cxnId="{B581F948-C8F0-4746-96EA-C3D7BCBA7AFD}">
      <dgm:prSet/>
      <dgm:spPr/>
      <dgm:t>
        <a:bodyPr/>
        <a:lstStyle/>
        <a:p>
          <a:endParaRPr lang="ru-RU"/>
        </a:p>
      </dgm:t>
    </dgm:pt>
    <dgm:pt modelId="{4F18A90F-9B0F-4161-A916-83CED3F06D49}">
      <dgm:prSet phldrT="[Текст]" custT="1"/>
      <dgm:spPr>
        <a:solidFill>
          <a:srgbClr val="D6BC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C5432-0DAD-4B32-A8E6-020EE7EB4780}" type="parTrans" cxnId="{55308CE5-1E2A-4717-94E6-E7C752502D71}">
      <dgm:prSet/>
      <dgm:spPr/>
      <dgm:t>
        <a:bodyPr/>
        <a:lstStyle/>
        <a:p>
          <a:endParaRPr lang="ru-RU"/>
        </a:p>
      </dgm:t>
    </dgm:pt>
    <dgm:pt modelId="{135C005D-E0A5-4D57-9B3A-9BEEB204890F}" type="sibTrans" cxnId="{55308CE5-1E2A-4717-94E6-E7C752502D71}">
      <dgm:prSet/>
      <dgm:spPr/>
      <dgm:t>
        <a:bodyPr/>
        <a:lstStyle/>
        <a:p>
          <a:endParaRPr lang="ru-RU"/>
        </a:p>
      </dgm:t>
    </dgm:pt>
    <dgm:pt modelId="{40272EC6-3062-469E-95A7-BE52DF685ADB}">
      <dgm:prSet phldrT="[Текст]" custT="1"/>
      <dgm:spPr>
        <a:solidFill>
          <a:srgbClr val="33CA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36F37-4B83-4EFD-9B4A-26C018D2B15A}" type="parTrans" cxnId="{BE075200-E6BC-42C8-9D68-12EC04281E36}">
      <dgm:prSet/>
      <dgm:spPr/>
      <dgm:t>
        <a:bodyPr/>
        <a:lstStyle/>
        <a:p>
          <a:endParaRPr lang="ru-RU"/>
        </a:p>
      </dgm:t>
    </dgm:pt>
    <dgm:pt modelId="{F531F348-EDB0-4E15-B083-4E1D80FEE63F}" type="sibTrans" cxnId="{BE075200-E6BC-42C8-9D68-12EC04281E36}">
      <dgm:prSet/>
      <dgm:spPr/>
      <dgm:t>
        <a:bodyPr/>
        <a:lstStyle/>
        <a:p>
          <a:endParaRPr lang="ru-RU"/>
        </a:p>
      </dgm:t>
    </dgm:pt>
    <dgm:pt modelId="{4BFC7796-7C2C-4E4E-A120-60B85294C641}" type="pres">
      <dgm:prSet presAssocID="{5A956783-5F4C-446E-B85D-DA21180FF4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E5767-BB5E-432B-85D7-99256F8096F6}" type="pres">
      <dgm:prSet presAssocID="{1BA4E49B-6C6F-4F67-A34C-2BA20B18BA7C}" presName="parentLin" presStyleCnt="0"/>
      <dgm:spPr/>
    </dgm:pt>
    <dgm:pt modelId="{9D6EA7C2-2156-4395-A366-21213F5D60F5}" type="pres">
      <dgm:prSet presAssocID="{1BA4E49B-6C6F-4F67-A34C-2BA20B18BA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2CD0C6-23B5-4971-9396-5A7A44B5471E}" type="pres">
      <dgm:prSet presAssocID="{1BA4E49B-6C6F-4F67-A34C-2BA20B18BA7C}" presName="parentText" presStyleLbl="node1" presStyleIdx="0" presStyleCnt="6" custLinFactNeighborX="-75116" custLinFactNeighborY="61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D3B7-DBE6-47E7-9367-116C437CE984}" type="pres">
      <dgm:prSet presAssocID="{1BA4E49B-6C6F-4F67-A34C-2BA20B18BA7C}" presName="negativeSpace" presStyleCnt="0"/>
      <dgm:spPr/>
    </dgm:pt>
    <dgm:pt modelId="{DA853C45-55A6-44C8-8600-2A4B9A8E3D88}" type="pres">
      <dgm:prSet presAssocID="{1BA4E49B-6C6F-4F67-A34C-2BA20B18BA7C}" presName="childText" presStyleLbl="conFgAcc1" presStyleIdx="0" presStyleCnt="6" custScaleX="66846" custLinFactY="23191" custLinFactNeighborX="7231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81912EDE-92A1-4A10-A42A-8CCBD2D0E17F}" type="pres">
      <dgm:prSet presAssocID="{3F84BA31-D875-42AF-BB15-DD3BC854A32F}" presName="spaceBetweenRectangles" presStyleCnt="0"/>
      <dgm:spPr/>
    </dgm:pt>
    <dgm:pt modelId="{421B5B29-DB1E-4DA4-8373-7096251828FE}" type="pres">
      <dgm:prSet presAssocID="{3F6EF06C-4338-413B-A4AC-432B12588E2C}" presName="parentLin" presStyleCnt="0"/>
      <dgm:spPr/>
    </dgm:pt>
    <dgm:pt modelId="{F5B2CEF6-2FC5-4E71-81D1-D10AF8483192}" type="pres">
      <dgm:prSet presAssocID="{3F6EF06C-4338-413B-A4AC-432B12588E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A0C194-1429-45F7-AFB5-9F17BE59E68E}" type="pres">
      <dgm:prSet presAssocID="{3F6EF06C-4338-413B-A4AC-432B12588E2C}" presName="parentText" presStyleLbl="node1" presStyleIdx="1" presStyleCnt="6" custLinFactNeighborX="44619" custLinFactNeighborY="4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C079-0CFB-42AB-AEFE-250339944B85}" type="pres">
      <dgm:prSet presAssocID="{3F6EF06C-4338-413B-A4AC-432B12588E2C}" presName="negativeSpace" presStyleCnt="0"/>
      <dgm:spPr/>
    </dgm:pt>
    <dgm:pt modelId="{C26A23C8-0A45-4735-824A-36A57DD2CEBD}" type="pres">
      <dgm:prSet presAssocID="{3F6EF06C-4338-413B-A4AC-432B12588E2C}" presName="childText" presStyleLbl="conFgAcc1" presStyleIdx="1" presStyleCnt="6" custScaleX="71185" custLinFactY="683" custLinFactNeighborX="9797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ABCF887-C7A8-4673-A82C-503200A17F4D}" type="pres">
      <dgm:prSet presAssocID="{3A1C7F7A-B305-4531-A8D7-3EED457BC2CC}" presName="spaceBetweenRectangles" presStyleCnt="0"/>
      <dgm:spPr/>
    </dgm:pt>
    <dgm:pt modelId="{CADBE7B2-DC76-4493-AA6D-6E8D60BE3EA6}" type="pres">
      <dgm:prSet presAssocID="{0A2A4508-63E1-445C-B1FC-F4989735962E}" presName="parentLin" presStyleCnt="0"/>
      <dgm:spPr/>
    </dgm:pt>
    <dgm:pt modelId="{2D7B71D2-BE1C-4F54-BECD-2E8EB8124986}" type="pres">
      <dgm:prSet presAssocID="{0A2A4508-63E1-445C-B1FC-F4989735962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70C4ABF-49C2-4810-8598-7D926FD2B7B9}" type="pres">
      <dgm:prSet presAssocID="{0A2A4508-63E1-445C-B1FC-F4989735962E}" presName="parentText" presStyleLbl="node1" presStyleIdx="2" presStyleCnt="6" custLinFactX="3375" custLinFactNeighborX="100000" custLinFactNeighborY="22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72B57-A263-458D-B173-BDB6B85C4CD4}" type="pres">
      <dgm:prSet presAssocID="{0A2A4508-63E1-445C-B1FC-F4989735962E}" presName="negativeSpace" presStyleCnt="0"/>
      <dgm:spPr/>
    </dgm:pt>
    <dgm:pt modelId="{8BAAEAAD-F298-4C4E-9E22-479F71B6021F}" type="pres">
      <dgm:prSet presAssocID="{0A2A4508-63E1-445C-B1FC-F4989735962E}" presName="childText" presStyleLbl="conFgAcc1" presStyleIdx="2" presStyleCnt="6" custScaleX="71185" custLinFactNeighborX="14928" custLinFactNeighborY="-1856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867FE69-125D-44C1-B425-9940C793DFB0}" type="pres">
      <dgm:prSet presAssocID="{E0D47397-44AD-4FEF-9EF9-90FF7AF37814}" presName="spaceBetweenRectangles" presStyleCnt="0"/>
      <dgm:spPr/>
    </dgm:pt>
    <dgm:pt modelId="{B4A9A3DE-05E4-49CD-BEF2-6508EB110E6B}" type="pres">
      <dgm:prSet presAssocID="{4B87D400-0060-4F18-B3F0-76967F4601CB}" presName="parentLin" presStyleCnt="0"/>
      <dgm:spPr/>
    </dgm:pt>
    <dgm:pt modelId="{F658D97C-ECE3-45F1-B8F5-E1389EA02281}" type="pres">
      <dgm:prSet presAssocID="{4B87D400-0060-4F18-B3F0-76967F4601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303F58C-51E2-42CC-8698-5577355C8587}" type="pres">
      <dgm:prSet presAssocID="{4B87D400-0060-4F18-B3F0-76967F4601CB}" presName="parentText" presStyleLbl="node1" presStyleIdx="3" presStyleCnt="6" custLinFactX="9484" custLinFactNeighborX="100000" custLinFactNeighborY="17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01B9-6FDE-4864-972C-CBA82326BF9A}" type="pres">
      <dgm:prSet presAssocID="{4B87D400-0060-4F18-B3F0-76967F4601CB}" presName="negativeSpace" presStyleCnt="0"/>
      <dgm:spPr/>
    </dgm:pt>
    <dgm:pt modelId="{D8BB3574-24BD-4B8A-AD9E-D64F5D22D8D1}" type="pres">
      <dgm:prSet presAssocID="{4B87D400-0060-4F18-B3F0-76967F4601CB}" presName="childText" presStyleLbl="conFgAcc1" presStyleIdx="3" presStyleCnt="6" custScaleX="69072" custLinFactNeighborX="20060" custLinFactNeighborY="-33401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CE149BFD-4173-484A-8104-06324CF17F50}" type="pres">
      <dgm:prSet presAssocID="{FF270B37-A212-4503-8D4B-2342EF7B9241}" presName="spaceBetweenRectangles" presStyleCnt="0"/>
      <dgm:spPr/>
    </dgm:pt>
    <dgm:pt modelId="{E0232681-E926-4CC7-B3BE-BB616841E81E}" type="pres">
      <dgm:prSet presAssocID="{4F18A90F-9B0F-4161-A916-83CED3F06D49}" presName="parentLin" presStyleCnt="0"/>
      <dgm:spPr/>
    </dgm:pt>
    <dgm:pt modelId="{1DF4CCA9-0866-48F9-A3A7-21E7A8F7D8F6}" type="pres">
      <dgm:prSet presAssocID="{4F18A90F-9B0F-4161-A916-83CED3F06D4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998186-EED8-4759-9CF1-16BF4541A5B5}" type="pres">
      <dgm:prSet presAssocID="{4F18A90F-9B0F-4161-A916-83CED3F06D49}" presName="parentText" presStyleLbl="node1" presStyleIdx="4" presStyleCnt="6" custScaleX="99507" custLinFactX="22923" custLinFactNeighborX="100000" custLinFactNeighborY="-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F84D-FB8E-4E17-A85F-BBE0ACEA497A}" type="pres">
      <dgm:prSet presAssocID="{4F18A90F-9B0F-4161-A916-83CED3F06D49}" presName="negativeSpace" presStyleCnt="0"/>
      <dgm:spPr/>
    </dgm:pt>
    <dgm:pt modelId="{6FD3C8F0-F82F-407D-BAA5-5609AA5F83D9}" type="pres">
      <dgm:prSet presAssocID="{4F18A90F-9B0F-4161-A916-83CED3F06D49}" presName="childText" presStyleLbl="conFgAcc1" presStyleIdx="4" presStyleCnt="6" custScaleX="70007" custLinFactNeighborX="28612" custLinFactNeighborY="-50649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9CCF2313-8328-408C-9BCA-BDA06F3FB9FE}" type="pres">
      <dgm:prSet presAssocID="{135C005D-E0A5-4D57-9B3A-9BEEB204890F}" presName="spaceBetweenRectangles" presStyleCnt="0"/>
      <dgm:spPr/>
    </dgm:pt>
    <dgm:pt modelId="{A831D284-969E-424D-974D-86BBBAEE056E}" type="pres">
      <dgm:prSet presAssocID="{40272EC6-3062-469E-95A7-BE52DF685ADB}" presName="parentLin" presStyleCnt="0"/>
      <dgm:spPr/>
    </dgm:pt>
    <dgm:pt modelId="{319817E0-9FD5-4266-9F45-56286B5445EF}" type="pres">
      <dgm:prSet presAssocID="{40272EC6-3062-469E-95A7-BE52DF685AD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F05FDA9-AF36-43C9-8BCC-7FEF969EE6D7}" type="pres">
      <dgm:prSet presAssocID="{40272EC6-3062-469E-95A7-BE52DF685ADB}" presName="parentText" presStyleLbl="node1" presStyleIdx="5" presStyleCnt="6" custScaleX="81381" custLinFactX="30767" custLinFactNeighborX="10000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4EE8-588C-48C0-ACC3-C746EDE982A3}" type="pres">
      <dgm:prSet presAssocID="{40272EC6-3062-469E-95A7-BE52DF685ADB}" presName="negativeSpace" presStyleCnt="0"/>
      <dgm:spPr/>
    </dgm:pt>
    <dgm:pt modelId="{00F9687F-4A5C-43A0-BD5D-AD33A2605632}" type="pres">
      <dgm:prSet presAssocID="{40272EC6-3062-469E-95A7-BE52DF685ADB}" presName="childText" presStyleLbl="conFgAcc1" presStyleIdx="5" presStyleCnt="6" custScaleX="61508" custLinFactNeighborX="37347" custLinFactNeighborY="-13773">
        <dgm:presLayoutVars>
          <dgm:bulletEnabled val="1"/>
        </dgm:presLayoutVars>
      </dgm:prSet>
      <dgm:spPr/>
    </dgm:pt>
  </dgm:ptLst>
  <dgm:cxnLst>
    <dgm:cxn modelId="{8A704906-560B-4E71-BE5F-578630BEC953}" type="presOf" srcId="{40272EC6-3062-469E-95A7-BE52DF685ADB}" destId="{319817E0-9FD5-4266-9F45-56286B5445EF}" srcOrd="0" destOrd="0" presId="urn:microsoft.com/office/officeart/2005/8/layout/list1"/>
    <dgm:cxn modelId="{1F23D96B-460A-4547-A207-C580BCDEA4EB}" type="presOf" srcId="{3F6EF06C-4338-413B-A4AC-432B12588E2C}" destId="{F5B2CEF6-2FC5-4E71-81D1-D10AF8483192}" srcOrd="0" destOrd="0" presId="urn:microsoft.com/office/officeart/2005/8/layout/list1"/>
    <dgm:cxn modelId="{EBD49233-FCB6-4EB4-8A06-3DFF0E369012}" type="presOf" srcId="{0A2A4508-63E1-445C-B1FC-F4989735962E}" destId="{670C4ABF-49C2-4810-8598-7D926FD2B7B9}" srcOrd="1" destOrd="0" presId="urn:microsoft.com/office/officeart/2005/8/layout/list1"/>
    <dgm:cxn modelId="{49F49579-0771-42D4-ABB8-67F84DA953E7}" srcId="{5A956783-5F4C-446E-B85D-DA21180FF43C}" destId="{1BA4E49B-6C6F-4F67-A34C-2BA20B18BA7C}" srcOrd="0" destOrd="0" parTransId="{53AE2D5D-43D0-4F8C-A508-09E484E24963}" sibTransId="{3F84BA31-D875-42AF-BB15-DD3BC854A32F}"/>
    <dgm:cxn modelId="{036C8EF0-2AD1-406F-BC8D-82D3D4029111}" type="presOf" srcId="{0A2A4508-63E1-445C-B1FC-F4989735962E}" destId="{2D7B71D2-BE1C-4F54-BECD-2E8EB8124986}" srcOrd="0" destOrd="0" presId="urn:microsoft.com/office/officeart/2005/8/layout/list1"/>
    <dgm:cxn modelId="{55308CE5-1E2A-4717-94E6-E7C752502D71}" srcId="{5A956783-5F4C-446E-B85D-DA21180FF43C}" destId="{4F18A90F-9B0F-4161-A916-83CED3F06D49}" srcOrd="4" destOrd="0" parTransId="{BA4C5432-0DAD-4B32-A8E6-020EE7EB4780}" sibTransId="{135C005D-E0A5-4D57-9B3A-9BEEB204890F}"/>
    <dgm:cxn modelId="{5F9D39BA-E23D-4F7F-9948-5F95FF7C672A}" type="presOf" srcId="{1BA4E49B-6C6F-4F67-A34C-2BA20B18BA7C}" destId="{9D6EA7C2-2156-4395-A366-21213F5D60F5}" srcOrd="0" destOrd="0" presId="urn:microsoft.com/office/officeart/2005/8/layout/list1"/>
    <dgm:cxn modelId="{40049A78-9DBB-4E29-964B-D27683917180}" type="presOf" srcId="{4F18A90F-9B0F-4161-A916-83CED3F06D49}" destId="{1DF4CCA9-0866-48F9-A3A7-21E7A8F7D8F6}" srcOrd="0" destOrd="0" presId="urn:microsoft.com/office/officeart/2005/8/layout/list1"/>
    <dgm:cxn modelId="{F75461CC-B325-4B07-93A7-BAC596F1D212}" type="presOf" srcId="{40272EC6-3062-469E-95A7-BE52DF685ADB}" destId="{7F05FDA9-AF36-43C9-8BCC-7FEF969EE6D7}" srcOrd="1" destOrd="0" presId="urn:microsoft.com/office/officeart/2005/8/layout/list1"/>
    <dgm:cxn modelId="{75E14209-C0FB-474B-A9BE-C2EF8E3C2C82}" type="presOf" srcId="{5A956783-5F4C-446E-B85D-DA21180FF43C}" destId="{4BFC7796-7C2C-4E4E-A120-60B85294C641}" srcOrd="0" destOrd="0" presId="urn:microsoft.com/office/officeart/2005/8/layout/list1"/>
    <dgm:cxn modelId="{B581F948-C8F0-4746-96EA-C3D7BCBA7AFD}" srcId="{5A956783-5F4C-446E-B85D-DA21180FF43C}" destId="{3F6EF06C-4338-413B-A4AC-432B12588E2C}" srcOrd="1" destOrd="0" parTransId="{050988E7-EFDD-415B-BF75-763DF0893F3B}" sibTransId="{3A1C7F7A-B305-4531-A8D7-3EED457BC2CC}"/>
    <dgm:cxn modelId="{E1376876-996E-411E-AD96-429B43133529}" type="presOf" srcId="{1BA4E49B-6C6F-4F67-A34C-2BA20B18BA7C}" destId="{EE2CD0C6-23B5-4971-9396-5A7A44B5471E}" srcOrd="1" destOrd="0" presId="urn:microsoft.com/office/officeart/2005/8/layout/list1"/>
    <dgm:cxn modelId="{B9642BC8-4658-4F0C-B089-BED517CCB413}" type="presOf" srcId="{4F18A90F-9B0F-4161-A916-83CED3F06D49}" destId="{25998186-EED8-4759-9CF1-16BF4541A5B5}" srcOrd="1" destOrd="0" presId="urn:microsoft.com/office/officeart/2005/8/layout/list1"/>
    <dgm:cxn modelId="{780B596F-F1C7-4F6B-93A7-C364704B8F37}" srcId="{5A956783-5F4C-446E-B85D-DA21180FF43C}" destId="{0A2A4508-63E1-445C-B1FC-F4989735962E}" srcOrd="2" destOrd="0" parTransId="{F88B0A0A-4D42-4E2A-B7DC-32FAAC03F9D3}" sibTransId="{E0D47397-44AD-4FEF-9EF9-90FF7AF37814}"/>
    <dgm:cxn modelId="{09A9C1FE-BFBB-43F0-8AF4-53C9C023B054}" type="presOf" srcId="{4B87D400-0060-4F18-B3F0-76967F4601CB}" destId="{C303F58C-51E2-42CC-8698-5577355C8587}" srcOrd="1" destOrd="0" presId="urn:microsoft.com/office/officeart/2005/8/layout/list1"/>
    <dgm:cxn modelId="{5C454457-1AA5-4D52-974C-324A0D427AFF}" type="presOf" srcId="{4B87D400-0060-4F18-B3F0-76967F4601CB}" destId="{F658D97C-ECE3-45F1-B8F5-E1389EA02281}" srcOrd="0" destOrd="0" presId="urn:microsoft.com/office/officeart/2005/8/layout/list1"/>
    <dgm:cxn modelId="{4DB4951A-F2D2-40F6-B299-7CA977DE895A}" srcId="{5A956783-5F4C-446E-B85D-DA21180FF43C}" destId="{4B87D400-0060-4F18-B3F0-76967F4601CB}" srcOrd="3" destOrd="0" parTransId="{F1A66621-93BD-488E-BAB3-E08BB7E8B7FE}" sibTransId="{FF270B37-A212-4503-8D4B-2342EF7B9241}"/>
    <dgm:cxn modelId="{BE075200-E6BC-42C8-9D68-12EC04281E36}" srcId="{5A956783-5F4C-446E-B85D-DA21180FF43C}" destId="{40272EC6-3062-469E-95A7-BE52DF685ADB}" srcOrd="5" destOrd="0" parTransId="{81536F37-4B83-4EFD-9B4A-26C018D2B15A}" sibTransId="{F531F348-EDB0-4E15-B083-4E1D80FEE63F}"/>
    <dgm:cxn modelId="{81B47F3F-77E4-474B-8425-7069D6BE5CC1}" type="presOf" srcId="{3F6EF06C-4338-413B-A4AC-432B12588E2C}" destId="{C9A0C194-1429-45F7-AFB5-9F17BE59E68E}" srcOrd="1" destOrd="0" presId="urn:microsoft.com/office/officeart/2005/8/layout/list1"/>
    <dgm:cxn modelId="{58535A03-AEE7-4ACD-908C-11C47B67CC90}" type="presParOf" srcId="{4BFC7796-7C2C-4E4E-A120-60B85294C641}" destId="{632E5767-BB5E-432B-85D7-99256F8096F6}" srcOrd="0" destOrd="0" presId="urn:microsoft.com/office/officeart/2005/8/layout/list1"/>
    <dgm:cxn modelId="{793BAB6C-2760-4FA8-A26F-D393A141214B}" type="presParOf" srcId="{632E5767-BB5E-432B-85D7-99256F8096F6}" destId="{9D6EA7C2-2156-4395-A366-21213F5D60F5}" srcOrd="0" destOrd="0" presId="urn:microsoft.com/office/officeart/2005/8/layout/list1"/>
    <dgm:cxn modelId="{E95C88F1-3F68-459C-B28B-DDA3C3CC76ED}" type="presParOf" srcId="{632E5767-BB5E-432B-85D7-99256F8096F6}" destId="{EE2CD0C6-23B5-4971-9396-5A7A44B5471E}" srcOrd="1" destOrd="0" presId="urn:microsoft.com/office/officeart/2005/8/layout/list1"/>
    <dgm:cxn modelId="{7D308492-A516-4319-B80C-83AEBBE50753}" type="presParOf" srcId="{4BFC7796-7C2C-4E4E-A120-60B85294C641}" destId="{1063D3B7-DBE6-47E7-9367-116C437CE984}" srcOrd="1" destOrd="0" presId="urn:microsoft.com/office/officeart/2005/8/layout/list1"/>
    <dgm:cxn modelId="{6EA3854F-6C13-4B44-BB26-DF0211008F4C}" type="presParOf" srcId="{4BFC7796-7C2C-4E4E-A120-60B85294C641}" destId="{DA853C45-55A6-44C8-8600-2A4B9A8E3D88}" srcOrd="2" destOrd="0" presId="urn:microsoft.com/office/officeart/2005/8/layout/list1"/>
    <dgm:cxn modelId="{1274D862-F92C-4B73-A63C-0B0B6D93FD00}" type="presParOf" srcId="{4BFC7796-7C2C-4E4E-A120-60B85294C641}" destId="{81912EDE-92A1-4A10-A42A-8CCBD2D0E17F}" srcOrd="3" destOrd="0" presId="urn:microsoft.com/office/officeart/2005/8/layout/list1"/>
    <dgm:cxn modelId="{2E86A3FD-A568-4C54-80AC-90387F8B802B}" type="presParOf" srcId="{4BFC7796-7C2C-4E4E-A120-60B85294C641}" destId="{421B5B29-DB1E-4DA4-8373-7096251828FE}" srcOrd="4" destOrd="0" presId="urn:microsoft.com/office/officeart/2005/8/layout/list1"/>
    <dgm:cxn modelId="{F141B1B5-4D83-4225-B8D8-EE611124C194}" type="presParOf" srcId="{421B5B29-DB1E-4DA4-8373-7096251828FE}" destId="{F5B2CEF6-2FC5-4E71-81D1-D10AF8483192}" srcOrd="0" destOrd="0" presId="urn:microsoft.com/office/officeart/2005/8/layout/list1"/>
    <dgm:cxn modelId="{79DA00C7-C7BE-4384-8EA6-68981D50C146}" type="presParOf" srcId="{421B5B29-DB1E-4DA4-8373-7096251828FE}" destId="{C9A0C194-1429-45F7-AFB5-9F17BE59E68E}" srcOrd="1" destOrd="0" presId="urn:microsoft.com/office/officeart/2005/8/layout/list1"/>
    <dgm:cxn modelId="{51F74889-4519-4E78-916C-2B67E2AF304D}" type="presParOf" srcId="{4BFC7796-7C2C-4E4E-A120-60B85294C641}" destId="{0328C079-0CFB-42AB-AEFE-250339944B85}" srcOrd="5" destOrd="0" presId="urn:microsoft.com/office/officeart/2005/8/layout/list1"/>
    <dgm:cxn modelId="{E6907B39-EE5F-45C8-B791-DF522D49F2CC}" type="presParOf" srcId="{4BFC7796-7C2C-4E4E-A120-60B85294C641}" destId="{C26A23C8-0A45-4735-824A-36A57DD2CEBD}" srcOrd="6" destOrd="0" presId="urn:microsoft.com/office/officeart/2005/8/layout/list1"/>
    <dgm:cxn modelId="{F8022B7F-BD3C-4EC5-AF27-AF752EE89CC6}" type="presParOf" srcId="{4BFC7796-7C2C-4E4E-A120-60B85294C641}" destId="{FABCF887-C7A8-4673-A82C-503200A17F4D}" srcOrd="7" destOrd="0" presId="urn:microsoft.com/office/officeart/2005/8/layout/list1"/>
    <dgm:cxn modelId="{2E1A0413-A6E7-4BED-B411-16195567C224}" type="presParOf" srcId="{4BFC7796-7C2C-4E4E-A120-60B85294C641}" destId="{CADBE7B2-DC76-4493-AA6D-6E8D60BE3EA6}" srcOrd="8" destOrd="0" presId="urn:microsoft.com/office/officeart/2005/8/layout/list1"/>
    <dgm:cxn modelId="{52B7EE91-BF26-42FB-9706-E5FA4F0A061C}" type="presParOf" srcId="{CADBE7B2-DC76-4493-AA6D-6E8D60BE3EA6}" destId="{2D7B71D2-BE1C-4F54-BECD-2E8EB8124986}" srcOrd="0" destOrd="0" presId="urn:microsoft.com/office/officeart/2005/8/layout/list1"/>
    <dgm:cxn modelId="{43B26730-514C-4336-A1D7-BC48F28D6136}" type="presParOf" srcId="{CADBE7B2-DC76-4493-AA6D-6E8D60BE3EA6}" destId="{670C4ABF-49C2-4810-8598-7D926FD2B7B9}" srcOrd="1" destOrd="0" presId="urn:microsoft.com/office/officeart/2005/8/layout/list1"/>
    <dgm:cxn modelId="{59D30A52-C8D1-4F45-854F-689207116418}" type="presParOf" srcId="{4BFC7796-7C2C-4E4E-A120-60B85294C641}" destId="{3E472B57-A263-458D-B173-BDB6B85C4CD4}" srcOrd="9" destOrd="0" presId="urn:microsoft.com/office/officeart/2005/8/layout/list1"/>
    <dgm:cxn modelId="{F41E0936-9DBE-471E-8BBD-A8F634B2DDAF}" type="presParOf" srcId="{4BFC7796-7C2C-4E4E-A120-60B85294C641}" destId="{8BAAEAAD-F298-4C4E-9E22-479F71B6021F}" srcOrd="10" destOrd="0" presId="urn:microsoft.com/office/officeart/2005/8/layout/list1"/>
    <dgm:cxn modelId="{C5A23758-4546-43C2-B54F-B857F44D9614}" type="presParOf" srcId="{4BFC7796-7C2C-4E4E-A120-60B85294C641}" destId="{F867FE69-125D-44C1-B425-9940C793DFB0}" srcOrd="11" destOrd="0" presId="urn:microsoft.com/office/officeart/2005/8/layout/list1"/>
    <dgm:cxn modelId="{06B64D30-38A8-42CC-B2AC-58A330DE8E8C}" type="presParOf" srcId="{4BFC7796-7C2C-4E4E-A120-60B85294C641}" destId="{B4A9A3DE-05E4-49CD-BEF2-6508EB110E6B}" srcOrd="12" destOrd="0" presId="urn:microsoft.com/office/officeart/2005/8/layout/list1"/>
    <dgm:cxn modelId="{AD4B217A-F936-45B9-99D3-631ABAB7B9E1}" type="presParOf" srcId="{B4A9A3DE-05E4-49CD-BEF2-6508EB110E6B}" destId="{F658D97C-ECE3-45F1-B8F5-E1389EA02281}" srcOrd="0" destOrd="0" presId="urn:microsoft.com/office/officeart/2005/8/layout/list1"/>
    <dgm:cxn modelId="{504A65C4-6937-44E0-8862-2390F40A54A1}" type="presParOf" srcId="{B4A9A3DE-05E4-49CD-BEF2-6508EB110E6B}" destId="{C303F58C-51E2-42CC-8698-5577355C8587}" srcOrd="1" destOrd="0" presId="urn:microsoft.com/office/officeart/2005/8/layout/list1"/>
    <dgm:cxn modelId="{88175FA6-5EB1-48DD-96F1-0C0FACE1C733}" type="presParOf" srcId="{4BFC7796-7C2C-4E4E-A120-60B85294C641}" destId="{4F3601B9-6FDE-4864-972C-CBA82326BF9A}" srcOrd="13" destOrd="0" presId="urn:microsoft.com/office/officeart/2005/8/layout/list1"/>
    <dgm:cxn modelId="{A3E012E4-4719-4E42-A665-54A62A08C56F}" type="presParOf" srcId="{4BFC7796-7C2C-4E4E-A120-60B85294C641}" destId="{D8BB3574-24BD-4B8A-AD9E-D64F5D22D8D1}" srcOrd="14" destOrd="0" presId="urn:microsoft.com/office/officeart/2005/8/layout/list1"/>
    <dgm:cxn modelId="{0BAEC3B3-E429-42BD-8EC0-47FEA26FBB71}" type="presParOf" srcId="{4BFC7796-7C2C-4E4E-A120-60B85294C641}" destId="{CE149BFD-4173-484A-8104-06324CF17F50}" srcOrd="15" destOrd="0" presId="urn:microsoft.com/office/officeart/2005/8/layout/list1"/>
    <dgm:cxn modelId="{B5B68797-6254-4E0C-B4B2-75D1C3A4F978}" type="presParOf" srcId="{4BFC7796-7C2C-4E4E-A120-60B85294C641}" destId="{E0232681-E926-4CC7-B3BE-BB616841E81E}" srcOrd="16" destOrd="0" presId="urn:microsoft.com/office/officeart/2005/8/layout/list1"/>
    <dgm:cxn modelId="{42708B5D-0239-4917-BC4D-2745E9726687}" type="presParOf" srcId="{E0232681-E926-4CC7-B3BE-BB616841E81E}" destId="{1DF4CCA9-0866-48F9-A3A7-21E7A8F7D8F6}" srcOrd="0" destOrd="0" presId="urn:microsoft.com/office/officeart/2005/8/layout/list1"/>
    <dgm:cxn modelId="{7EFA4321-3BF2-4B84-9EF8-FF530FD4CFB4}" type="presParOf" srcId="{E0232681-E926-4CC7-B3BE-BB616841E81E}" destId="{25998186-EED8-4759-9CF1-16BF4541A5B5}" srcOrd="1" destOrd="0" presId="urn:microsoft.com/office/officeart/2005/8/layout/list1"/>
    <dgm:cxn modelId="{B84B1068-093C-490C-95D2-04E27921EEF9}" type="presParOf" srcId="{4BFC7796-7C2C-4E4E-A120-60B85294C641}" destId="{9CE3F84D-FB8E-4E17-A85F-BBE0ACEA497A}" srcOrd="17" destOrd="0" presId="urn:microsoft.com/office/officeart/2005/8/layout/list1"/>
    <dgm:cxn modelId="{17FB64F6-5840-4201-A8BA-28663FC5889A}" type="presParOf" srcId="{4BFC7796-7C2C-4E4E-A120-60B85294C641}" destId="{6FD3C8F0-F82F-407D-BAA5-5609AA5F83D9}" srcOrd="18" destOrd="0" presId="urn:microsoft.com/office/officeart/2005/8/layout/list1"/>
    <dgm:cxn modelId="{8F45A675-C8C0-4A72-9B1C-FA7D639EEC52}" type="presParOf" srcId="{4BFC7796-7C2C-4E4E-A120-60B85294C641}" destId="{9CCF2313-8328-408C-9BCA-BDA06F3FB9FE}" srcOrd="19" destOrd="0" presId="urn:microsoft.com/office/officeart/2005/8/layout/list1"/>
    <dgm:cxn modelId="{3F71F4D6-97C9-423D-9742-78BBDE376C65}" type="presParOf" srcId="{4BFC7796-7C2C-4E4E-A120-60B85294C641}" destId="{A831D284-969E-424D-974D-86BBBAEE056E}" srcOrd="20" destOrd="0" presId="urn:microsoft.com/office/officeart/2005/8/layout/list1"/>
    <dgm:cxn modelId="{ADA78808-39E0-44C4-8DA0-71FEF195D411}" type="presParOf" srcId="{A831D284-969E-424D-974D-86BBBAEE056E}" destId="{319817E0-9FD5-4266-9F45-56286B5445EF}" srcOrd="0" destOrd="0" presId="urn:microsoft.com/office/officeart/2005/8/layout/list1"/>
    <dgm:cxn modelId="{5AEE58E7-6D57-4540-8465-5347C7484DB1}" type="presParOf" srcId="{A831D284-969E-424D-974D-86BBBAEE056E}" destId="{7F05FDA9-AF36-43C9-8BCC-7FEF969EE6D7}" srcOrd="1" destOrd="0" presId="urn:microsoft.com/office/officeart/2005/8/layout/list1"/>
    <dgm:cxn modelId="{4E35494D-45AB-4B99-AC60-4241D968B211}" type="presParOf" srcId="{4BFC7796-7C2C-4E4E-A120-60B85294C641}" destId="{1FFE4EE8-588C-48C0-ACC3-C746EDE982A3}" srcOrd="21" destOrd="0" presId="urn:microsoft.com/office/officeart/2005/8/layout/list1"/>
    <dgm:cxn modelId="{5AFADAD4-4FCA-438E-A5E6-4EC056E7CD66}" type="presParOf" srcId="{4BFC7796-7C2C-4E4E-A120-60B85294C641}" destId="{00F9687F-4A5C-43A0-BD5D-AD33A26056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F0C68-E761-4613-9BBF-EAF18A30AEF4}">
      <dsp:nvSpPr>
        <dsp:cNvPr id="0" name=""/>
        <dsp:cNvSpPr/>
      </dsp:nvSpPr>
      <dsp:spPr>
        <a:xfrm>
          <a:off x="2398" y="1692"/>
          <a:ext cx="6668577" cy="1057778"/>
        </a:xfrm>
        <a:prstGeom prst="roundRect">
          <a:avLst>
            <a:gd name="adj" fmla="val 10000"/>
          </a:avLst>
        </a:prstGeom>
        <a:solidFill>
          <a:srgbClr val="99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sz="4600" kern="1200" dirty="0">
            <a:solidFill>
              <a:srgbClr val="4E124F"/>
            </a:solidFill>
            <a:latin typeface="Georgia" panose="02040502050405020303" pitchFamily="18" charset="0"/>
          </a:endParaRPr>
        </a:p>
      </dsp:txBody>
      <dsp:txXfrm>
        <a:off x="2398" y="1692"/>
        <a:ext cx="6668577" cy="1057778"/>
      </dsp:txXfrm>
    </dsp:sp>
    <dsp:sp modelId="{5CA7BE57-7D59-4D8B-A01F-65E3D238197D}">
      <dsp:nvSpPr>
        <dsp:cNvPr id="0" name=""/>
        <dsp:cNvSpPr/>
      </dsp:nvSpPr>
      <dsp:spPr>
        <a:xfrm>
          <a:off x="2398" y="1304717"/>
          <a:ext cx="2104980" cy="2494054"/>
        </a:xfrm>
        <a:prstGeom prst="roundRect">
          <a:avLst>
            <a:gd name="adj" fmla="val 10000"/>
          </a:avLst>
        </a:prstGeom>
        <a:solidFill>
          <a:srgbClr val="C59EE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ДОУ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398" y="1304717"/>
        <a:ext cx="2104980" cy="2494054"/>
      </dsp:txXfrm>
    </dsp:sp>
    <dsp:sp modelId="{6AE1D13F-2E7C-4C23-8581-9EA0356D97E8}">
      <dsp:nvSpPr>
        <dsp:cNvPr id="0" name=""/>
        <dsp:cNvSpPr/>
      </dsp:nvSpPr>
      <dsp:spPr>
        <a:xfrm>
          <a:off x="2284196" y="1304717"/>
          <a:ext cx="2104980" cy="2494054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ДОУ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2284196" y="1304717"/>
        <a:ext cx="2104980" cy="2494054"/>
      </dsp:txXfrm>
    </dsp:sp>
    <dsp:sp modelId="{DC09A5D8-FFFF-4B09-999B-E84DF79338F6}">
      <dsp:nvSpPr>
        <dsp:cNvPr id="0" name=""/>
        <dsp:cNvSpPr/>
      </dsp:nvSpPr>
      <dsp:spPr>
        <a:xfrm>
          <a:off x="4565995" y="1304717"/>
          <a:ext cx="2104980" cy="2494054"/>
        </a:xfrm>
        <a:prstGeom prst="roundRect">
          <a:avLst>
            <a:gd name="adj" fmla="val 10000"/>
          </a:avLst>
        </a:prstGeom>
        <a:solidFill>
          <a:srgbClr val="FF8F8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Педагоги-психологи</a:t>
          </a:r>
          <a:endParaRPr lang="ru-RU" sz="2600" kern="1200" dirty="0">
            <a:solidFill>
              <a:schemeClr val="tx1"/>
            </a:solidFill>
          </a:endParaRPr>
        </a:p>
      </dsp:txBody>
      <dsp:txXfrm>
        <a:off x="4565995" y="1304717"/>
        <a:ext cx="2104980" cy="24940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ABB9F-0525-4153-9457-C23B62DA20CF}">
      <dsp:nvSpPr>
        <dsp:cNvPr id="0" name=""/>
        <dsp:cNvSpPr/>
      </dsp:nvSpPr>
      <dsp:spPr>
        <a:xfrm>
          <a:off x="-116560" y="0"/>
          <a:ext cx="4715244" cy="4715244"/>
        </a:xfrm>
        <a:prstGeom prst="pie">
          <a:avLst>
            <a:gd name="adj1" fmla="val 5400000"/>
            <a:gd name="adj2" fmla="val 16200000"/>
          </a:avLst>
        </a:prstGeom>
        <a:solidFill>
          <a:srgbClr val="C59EE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4FF94E-F5DD-4CF2-91F9-397A49DC7082}">
      <dsp:nvSpPr>
        <dsp:cNvPr id="0" name=""/>
        <dsp:cNvSpPr/>
      </dsp:nvSpPr>
      <dsp:spPr>
        <a:xfrm>
          <a:off x="1656172" y="0"/>
          <a:ext cx="6893594" cy="4715244"/>
        </a:xfrm>
        <a:prstGeom prst="rect">
          <a:avLst/>
        </a:prstGeom>
        <a:solidFill>
          <a:srgbClr val="EADCF4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        Представлена управленческая технология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latin typeface="Times New Roman" pitchFamily="18" charset="0"/>
              <a:cs typeface="Times New Roman" pitchFamily="18" charset="0"/>
            </a:rPr>
            <a:t>             («Портфель проектов»)</a:t>
          </a:r>
          <a:endParaRPr lang="ru-RU" sz="22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72" y="0"/>
        <a:ext cx="6893594" cy="754439"/>
      </dsp:txXfrm>
    </dsp:sp>
    <dsp:sp modelId="{85AB12CC-2274-40C7-AA8A-6A2B1253973F}">
      <dsp:nvSpPr>
        <dsp:cNvPr id="0" name=""/>
        <dsp:cNvSpPr/>
      </dsp:nvSpPr>
      <dsp:spPr>
        <a:xfrm>
          <a:off x="361666" y="728326"/>
          <a:ext cx="3725042" cy="3725042"/>
        </a:xfrm>
        <a:prstGeom prst="pie">
          <a:avLst>
            <a:gd name="adj1" fmla="val 5400000"/>
            <a:gd name="adj2" fmla="val 16200000"/>
          </a:avLst>
        </a:prstGeom>
        <a:solidFill>
          <a:srgbClr val="FF8F8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FAE3A6-2E08-4CA5-937B-7778742B24AD}">
      <dsp:nvSpPr>
        <dsp:cNvPr id="0" name=""/>
        <dsp:cNvSpPr/>
      </dsp:nvSpPr>
      <dsp:spPr>
        <a:xfrm>
          <a:off x="1728223" y="864104"/>
          <a:ext cx="6822122" cy="3725042"/>
        </a:xfrm>
        <a:prstGeom prst="rect">
          <a:avLst/>
        </a:prstGeom>
        <a:solidFill>
          <a:srgbClr val="FFD1D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нормативные акты, регулирующие управленческую Политику качества образования ДОО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223" y="864104"/>
        <a:ext cx="6822122" cy="754439"/>
      </dsp:txXfrm>
    </dsp:sp>
    <dsp:sp modelId="{3BFB5F92-F2CD-44B9-A8C9-A56F2ED20930}">
      <dsp:nvSpPr>
        <dsp:cNvPr id="0" name=""/>
        <dsp:cNvSpPr/>
      </dsp:nvSpPr>
      <dsp:spPr>
        <a:xfrm>
          <a:off x="873641" y="1508878"/>
          <a:ext cx="2734841" cy="27348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B8A0E1-BE0E-4E81-B5AC-7A4FED4EF620}">
      <dsp:nvSpPr>
        <dsp:cNvPr id="0" name=""/>
        <dsp:cNvSpPr/>
      </dsp:nvSpPr>
      <dsp:spPr>
        <a:xfrm>
          <a:off x="2088219" y="1656176"/>
          <a:ext cx="6427353" cy="2734841"/>
        </a:xfrm>
        <a:prstGeom prst="rect">
          <a:avLst/>
        </a:prstGeom>
        <a:solidFill>
          <a:srgbClr val="B7DB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развития ДОО, структура внутрифирменного менеджмента качества образования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1656176"/>
        <a:ext cx="6427353" cy="754439"/>
      </dsp:txXfrm>
    </dsp:sp>
    <dsp:sp modelId="{9A050B89-3459-4C17-8E72-AF0AB2B4C88D}">
      <dsp:nvSpPr>
        <dsp:cNvPr id="0" name=""/>
        <dsp:cNvSpPr/>
      </dsp:nvSpPr>
      <dsp:spPr>
        <a:xfrm>
          <a:off x="1224128" y="2160243"/>
          <a:ext cx="1744640" cy="1744640"/>
        </a:xfrm>
        <a:prstGeom prst="pie">
          <a:avLst>
            <a:gd name="adj1" fmla="val 5400000"/>
            <a:gd name="adj2" fmla="val 16200000"/>
          </a:avLst>
        </a:prstGeom>
        <a:solidFill>
          <a:srgbClr val="FFD75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7FE17A-B837-4C8B-B008-3068C8192211}">
      <dsp:nvSpPr>
        <dsp:cNvPr id="0" name=""/>
        <dsp:cNvSpPr/>
      </dsp:nvSpPr>
      <dsp:spPr>
        <a:xfrm>
          <a:off x="2088219" y="2448266"/>
          <a:ext cx="6427353" cy="1744640"/>
        </a:xfrm>
        <a:prstGeom prst="rect">
          <a:avLst/>
        </a:prstGeom>
        <a:solidFill>
          <a:srgbClr val="FFFF81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программа мониторинга, инструментарий, документация ДОО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2448266"/>
        <a:ext cx="6427353" cy="754439"/>
      </dsp:txXfrm>
    </dsp:sp>
    <dsp:sp modelId="{63882092-CE94-4CDC-885C-F89F4DC5ABBD}">
      <dsp:nvSpPr>
        <dsp:cNvPr id="0" name=""/>
        <dsp:cNvSpPr/>
      </dsp:nvSpPr>
      <dsp:spPr>
        <a:xfrm>
          <a:off x="1728194" y="3024334"/>
          <a:ext cx="754439" cy="754439"/>
        </a:xfrm>
        <a:prstGeom prst="pie">
          <a:avLst>
            <a:gd name="adj1" fmla="val 5400000"/>
            <a:gd name="adj2" fmla="val 16200000"/>
          </a:avLst>
        </a:prstGeom>
        <a:solidFill>
          <a:srgbClr val="6DFF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62DFB8-BE6F-4F07-8ABD-737AEE50D6E6}">
      <dsp:nvSpPr>
        <dsp:cNvPr id="0" name=""/>
        <dsp:cNvSpPr/>
      </dsp:nvSpPr>
      <dsp:spPr>
        <a:xfrm>
          <a:off x="2088219" y="3240357"/>
          <a:ext cx="6427353" cy="922761"/>
        </a:xfrm>
        <a:prstGeom prst="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 политики заведующего в контексте обеспечения безопасности, документация.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8219" y="3240357"/>
        <a:ext cx="6427353" cy="922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853C45-55A6-44C8-8600-2A4B9A8E3D88}">
      <dsp:nvSpPr>
        <dsp:cNvPr id="0" name=""/>
        <dsp:cNvSpPr/>
      </dsp:nvSpPr>
      <dsp:spPr>
        <a:xfrm>
          <a:off x="627394" y="421361"/>
          <a:ext cx="579986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CD0C6-23B5-4971-9396-5A7A44B5471E}">
      <dsp:nvSpPr>
        <dsp:cNvPr id="0" name=""/>
        <dsp:cNvSpPr/>
      </dsp:nvSpPr>
      <dsp:spPr>
        <a:xfrm>
          <a:off x="107952" y="302302"/>
          <a:ext cx="6073519" cy="4428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sp:txBody>
      <dsp:txXfrm>
        <a:off x="107952" y="302302"/>
        <a:ext cx="6073519" cy="442800"/>
      </dsp:txXfrm>
    </dsp:sp>
    <dsp:sp modelId="{C26A23C8-0A45-4735-824A-36A57DD2CEBD}">
      <dsp:nvSpPr>
        <dsp:cNvPr id="0" name=""/>
        <dsp:cNvSpPr/>
      </dsp:nvSpPr>
      <dsp:spPr>
        <a:xfrm>
          <a:off x="850032" y="1016681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0C194-1429-45F7-AFB5-9F17BE59E68E}">
      <dsp:nvSpPr>
        <dsp:cNvPr id="0" name=""/>
        <dsp:cNvSpPr/>
      </dsp:nvSpPr>
      <dsp:spPr>
        <a:xfrm>
          <a:off x="627390" y="897618"/>
          <a:ext cx="6073519" cy="442800"/>
        </a:xfrm>
        <a:prstGeom prst="roundRect">
          <a:avLst/>
        </a:prstGeom>
        <a:solidFill>
          <a:srgbClr val="FFD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390" y="897618"/>
        <a:ext cx="6073519" cy="442800"/>
      </dsp:txXfrm>
    </dsp:sp>
    <dsp:sp modelId="{8BAAEAAD-F298-4C4E-9E22-479F71B6021F}">
      <dsp:nvSpPr>
        <dsp:cNvPr id="0" name=""/>
        <dsp:cNvSpPr/>
      </dsp:nvSpPr>
      <dsp:spPr>
        <a:xfrm>
          <a:off x="1295221" y="1611996"/>
          <a:ext cx="61763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C4ABF-49C2-4810-8598-7D926FD2B7B9}">
      <dsp:nvSpPr>
        <dsp:cNvPr id="0" name=""/>
        <dsp:cNvSpPr/>
      </dsp:nvSpPr>
      <dsp:spPr>
        <a:xfrm>
          <a:off x="1072626" y="1492934"/>
          <a:ext cx="6073519" cy="442800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626" y="1492934"/>
        <a:ext cx="6073519" cy="442800"/>
      </dsp:txXfrm>
    </dsp:sp>
    <dsp:sp modelId="{D8BB3574-24BD-4B8A-AD9E-D64F5D22D8D1}">
      <dsp:nvSpPr>
        <dsp:cNvPr id="0" name=""/>
        <dsp:cNvSpPr/>
      </dsp:nvSpPr>
      <dsp:spPr>
        <a:xfrm>
          <a:off x="1740497" y="2266845"/>
          <a:ext cx="5993001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F58C-51E2-42CC-8698-5577355C8587}">
      <dsp:nvSpPr>
        <dsp:cNvPr id="0" name=""/>
        <dsp:cNvSpPr/>
      </dsp:nvSpPr>
      <dsp:spPr>
        <a:xfrm>
          <a:off x="1443658" y="2147780"/>
          <a:ext cx="6073519" cy="442800"/>
        </a:xfrm>
        <a:prstGeom prst="roundRect">
          <a:avLst/>
        </a:prstGeom>
        <a:solidFill>
          <a:srgbClr val="FF8F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</a:t>
          </a:r>
        </a:p>
        <a:p>
          <a:pPr lvl="0" algn="ctr">
            <a:spcBef>
              <a:spcPct val="0"/>
            </a:spcBef>
          </a:pP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3658" y="2147780"/>
        <a:ext cx="6073519" cy="442800"/>
      </dsp:txXfrm>
    </dsp:sp>
    <dsp:sp modelId="{6FD3C8F0-F82F-407D-BAA5-5609AA5F83D9}">
      <dsp:nvSpPr>
        <dsp:cNvPr id="0" name=""/>
        <dsp:cNvSpPr/>
      </dsp:nvSpPr>
      <dsp:spPr>
        <a:xfrm>
          <a:off x="2482507" y="2933274"/>
          <a:ext cx="6074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8186-EED8-4759-9CF1-16BF4541A5B5}">
      <dsp:nvSpPr>
        <dsp:cNvPr id="0" name=""/>
        <dsp:cNvSpPr/>
      </dsp:nvSpPr>
      <dsp:spPr>
        <a:xfrm>
          <a:off x="2259878" y="2743100"/>
          <a:ext cx="6043576" cy="442800"/>
        </a:xfrm>
        <a:prstGeom prst="roundRect">
          <a:avLst/>
        </a:prstGeom>
        <a:solidFill>
          <a:srgbClr val="D6BC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9878" y="2743100"/>
        <a:ext cx="6043576" cy="442800"/>
      </dsp:txXfrm>
    </dsp:sp>
    <dsp:sp modelId="{00F9687F-4A5C-43A0-BD5D-AD33A2605632}">
      <dsp:nvSpPr>
        <dsp:cNvPr id="0" name=""/>
        <dsp:cNvSpPr/>
      </dsp:nvSpPr>
      <dsp:spPr>
        <a:xfrm>
          <a:off x="3240396" y="3624206"/>
          <a:ext cx="5336714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5FDA9-AF36-43C9-8BCC-7FEF969EE6D7}">
      <dsp:nvSpPr>
        <dsp:cNvPr id="0" name=""/>
        <dsp:cNvSpPr/>
      </dsp:nvSpPr>
      <dsp:spPr>
        <a:xfrm>
          <a:off x="2736285" y="3408184"/>
          <a:ext cx="4942690" cy="442800"/>
        </a:xfrm>
        <a:prstGeom prst="roundRect">
          <a:avLst/>
        </a:prstGeom>
        <a:solidFill>
          <a:srgbClr val="33C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kern="12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6285" y="3408184"/>
        <a:ext cx="4942690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A3473A-1ABA-4FFB-BF3B-6D91577D95D6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211C9F-B7B7-4651-B683-CB0A562F0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A1C3A2-DF8F-4E60-83DA-4567FD9038F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27B1BF-CDF2-482B-8C77-8391E429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091B0-FA9E-4379-8CC6-9F78B2BA891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B89-7BD3-4A1D-8C5E-C5E80354D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1A5A-A744-4B08-AA49-8C81F5901CC3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A474-C9C4-4FA0-8B21-BD418DB0E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A71E-D9F2-4CB9-9339-40834630F00D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9312-7DC7-4E7B-8942-DB4448DF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12C52-5188-4F57-A2B8-B4C6B371A196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92F02-97E4-4BB9-900E-20A11FD5A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88F-8452-4E6D-8D20-6C046CB8170D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A7CD-04F5-4173-895C-F1F804784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E422-2918-43CB-A379-B9B1590F36DF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81AD-3260-4F20-B41C-7F1C907D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9650-CC9E-4380-BBB4-AAA73B72D236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4AE1-9F88-4BC8-8AA4-ADA55FA59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12E9-1F03-40F8-AE54-23CB2C71231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BF29-D628-4FCB-8EFE-D3C3DBDF5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D62FA-19AD-429F-920A-E93FF391995F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C606-8923-4997-83A6-E566E76C8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7FE2-EB5C-4C33-A461-5F6EB7FD39C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3426-6DFA-447E-840D-378ABBE9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E4AD-1C50-4BD2-8269-FF8F72208428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1FDF-3E4B-4B44-9747-423DDBCE6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4514A8-D6FE-4705-BDD7-DCD4251918CD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888635-4CEF-4BF5-ADCA-6C1F43423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 spd="med" advClick="0" advTm="13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4106"/>
          </a:xfrm>
        </p:spPr>
        <p:txBody>
          <a:bodyPr rtlCol="0">
            <a:normAutofit/>
            <a:scene3d>
              <a:camera prst="orthographicFront"/>
              <a:lightRig rig="soft" dir="t"/>
            </a:scene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«Постоянное улучшение деятельности организации в целом </a:t>
            </a:r>
            <a:b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следует рассматривать как ее неизменную цель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r>
              <a:rPr lang="ru-RU" sz="1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en-US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ISO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 9000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6088" y="1897063"/>
            <a:ext cx="8229600" cy="40894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качества дошкольного образования в условиях реализации ФГОС ДО: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нутрифирменный мониторинг качества образования»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179763" y="6164263"/>
            <a:ext cx="2857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г. Ярославль, 2017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539750" y="180975"/>
            <a:ext cx="8135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МОУ Городской Центр развития образования города Ярославля</a:t>
            </a:r>
          </a:p>
        </p:txBody>
      </p:sp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11188" y="214313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798513"/>
          <a:ext cx="8640960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088232"/>
                <a:gridCol w="1872208"/>
                <a:gridCol w="2808312"/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900" y="5229225"/>
          <a:ext cx="8640960" cy="1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2340260"/>
                <a:gridCol w="2160240"/>
                <a:gridCol w="2160240"/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2205038"/>
          <a:ext cx="86409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96144"/>
                <a:gridCol w="1296144"/>
                <a:gridCol w="1368152"/>
                <a:gridCol w="1512168"/>
                <a:gridCol w="1584176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записями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3500438"/>
          <a:ext cx="8640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888432"/>
                <a:gridCol w="259228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воспитанников, роди-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мониторинг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родителей, учреди-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государства, общ-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образовательной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деят-сти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образовательные услуги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875" y="1874838"/>
            <a:ext cx="431800" cy="3603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08450" y="3144838"/>
            <a:ext cx="431800" cy="3603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08450" y="4941888"/>
            <a:ext cx="431800" cy="35877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user\Desktop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>
          <a:xfrm>
            <a:off x="357188" y="188913"/>
            <a:ext cx="8501062" cy="7921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Стратегия развития проекта -</a:t>
            </a:r>
            <a:endParaRPr lang="ru-RU" sz="32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163" y="1268413"/>
            <a:ext cx="833755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200">
                <a:latin typeface="Georgia" pitchFamily="18" charset="0"/>
              </a:rPr>
              <a:t>Совершенствование системы достижения качества дошкольного образования - </a:t>
            </a:r>
            <a:r>
              <a:rPr lang="ru-RU" sz="2200" i="1">
                <a:latin typeface="Georgia" pitchFamily="18" charset="0"/>
              </a:rPr>
              <a:t>оптимизация управления качеством в дошкольном учреждении. </a:t>
            </a:r>
          </a:p>
          <a:p>
            <a:pPr algn="just">
              <a:spcAft>
                <a:spcPts val="2400"/>
              </a:spcAft>
            </a:pPr>
            <a:r>
              <a:rPr lang="ru-RU" sz="2200">
                <a:latin typeface="Georgia" pitchFamily="18" charset="0"/>
              </a:rPr>
              <a:t>Доминирующий элемент - </a:t>
            </a:r>
            <a:r>
              <a:rPr lang="ru-RU" sz="2200" i="1">
                <a:latin typeface="Georgia" pitchFamily="18" charset="0"/>
              </a:rPr>
              <a:t>эффективное управление</a:t>
            </a:r>
            <a:r>
              <a:rPr lang="ru-RU" sz="2200">
                <a:latin typeface="Georgia" pitchFamily="18" charset="0"/>
              </a:rPr>
              <a:t>, позволяющее обеспечить улучшение качества  предоставляемых ДОУ образовательных услуг.</a:t>
            </a:r>
          </a:p>
          <a:p>
            <a:pPr algn="just">
              <a:spcAft>
                <a:spcPts val="2400"/>
              </a:spcAft>
            </a:pPr>
            <a:r>
              <a:rPr lang="ru-RU" sz="2200">
                <a:latin typeface="Georgia" pitchFamily="18" charset="0"/>
              </a:rPr>
              <a:t>Эффективный способ улучшить результаты образования – </a:t>
            </a:r>
            <a:r>
              <a:rPr lang="ru-RU" sz="2200" i="1">
                <a:latin typeface="Georgia" pitchFamily="18" charset="0"/>
              </a:rPr>
              <a:t>улучшить качество </a:t>
            </a:r>
            <a:r>
              <a:rPr lang="ru-RU" sz="2200">
                <a:latin typeface="Georgia" pitchFamily="18" charset="0"/>
              </a:rPr>
              <a:t> работы, совершенствовать  условия образовательной деятельности.</a:t>
            </a:r>
            <a:endParaRPr lang="ru-RU" sz="2200">
              <a:latin typeface="Georgia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6363" y="1557338"/>
            <a:ext cx="8864600" cy="44640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Замысел – долгосрочный проект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Подготовительный (сентябрь, 2017).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Изучение необходимой информации 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(нормативно-правовые законы, опыт работы по данной проблеме).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Реализационный (октябрь, 2017 – апрель, 2019).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Разработка механизмов повышения качества образования в ДОУ  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(систематизируется пакет документов, диагностический материал,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моделирование, создаётся информационный банк наработанного материала).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000" u="sng" smtClean="0">
                <a:latin typeface="Times New Roman" pitchFamily="18" charset="0"/>
                <a:cs typeface="Times New Roman" pitchFamily="18" charset="0"/>
              </a:rPr>
              <a:t>Итоговый (апрель, 2019 – май, 2019).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Составляется описание опыта работы проектной группы, подведение итогов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работы, оформление материала для тиражирования продукта проекта,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обозначение дальнейших перспектив развития проекта.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8925" y="333375"/>
            <a:ext cx="85010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Сроки реализации проекта – </a:t>
            </a:r>
          </a:p>
          <a:p>
            <a:pPr algn="ctr"/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сентябрь, 2017 – май, 2019</a:t>
            </a:r>
          </a:p>
        </p:txBody>
      </p:sp>
    </p:spTree>
  </p:cSld>
  <p:clrMapOvr>
    <a:masterClrMapping/>
  </p:clrMapOvr>
  <p:transition spd="med" advClick="0" advTm="1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Цели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3214688"/>
            <a:ext cx="3602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Обеспечение модернизации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системы управления ДОУ 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через создание системы внутрифирменного менеджмента качества в ДОО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4663" y="3214688"/>
            <a:ext cx="46085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Определение основных структурных компонентов системы внутрифир-менного менеджмента качества ДОО, освоение процедур и руководя-щих принципов управления </a:t>
            </a:r>
          </a:p>
          <a:p>
            <a:r>
              <a:rPr lang="ru-RU" sz="2000">
                <a:latin typeface="Georgia" pitchFamily="18" charset="0"/>
              </a:rPr>
              <a:t>качеством образования и его оценки, а также обсуждение возможных решений проблемы повышения качества предоставляемых учреждением образовательных услуг.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583" y="1556792"/>
            <a:ext cx="3714776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E124F"/>
                </a:solidFill>
                <a:latin typeface="Georgia" panose="02040502050405020303" pitchFamily="18" charset="0"/>
              </a:rPr>
              <a:t>Стратегическая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0271" y="1556792"/>
            <a:ext cx="3714776" cy="85725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E124F"/>
                </a:solidFill>
                <a:latin typeface="Georgia" panose="02040502050405020303" pitchFamily="18" charset="0"/>
              </a:rPr>
              <a:t>Тактическая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651000" y="2479675"/>
            <a:ext cx="720725" cy="792163"/>
          </a:xfrm>
          <a:prstGeom prst="downArrow">
            <a:avLst/>
          </a:prstGeom>
          <a:solidFill>
            <a:srgbClr val="CCECFF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3000" y="2479675"/>
            <a:ext cx="719138" cy="792163"/>
          </a:xfrm>
          <a:prstGeom prst="downArrow">
            <a:avLst/>
          </a:prstGeom>
          <a:solidFill>
            <a:srgbClr val="CCFFCC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Georgia" pitchFamily="18" charset="0"/>
              </a:rPr>
              <a:t>Задачи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07950" y="981075"/>
            <a:ext cx="1800225" cy="3024188"/>
          </a:xfrm>
          <a:prstGeom prst="foldedCorner">
            <a:avLst/>
          </a:prstGeom>
          <a:solidFill>
            <a:srgbClr val="79D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эффективные управленческие технологии организации жизнедеятельности в ДОО, ведущие к повышению качества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051050" y="1481138"/>
            <a:ext cx="1673225" cy="3000375"/>
          </a:xfrm>
          <a:prstGeom prst="foldedCorner">
            <a:avLst/>
          </a:prstGeom>
          <a:solidFill>
            <a:srgbClr val="FFC000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технологии оптимизации управления качеством образовательного процесса ДОО в условиях введения ФГОС ДО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51275" y="1989138"/>
            <a:ext cx="1657350" cy="3024187"/>
          </a:xfrm>
          <a:prstGeom prst="foldedCorner">
            <a:avLst/>
          </a:prstGeom>
          <a:solidFill>
            <a:srgbClr val="A7FFD3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модель модернизации системы управления ДОО, направленной на обеспечение качества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651500" y="2492375"/>
            <a:ext cx="1622425" cy="3132138"/>
          </a:xfrm>
          <a:prstGeom prst="foldedCorner">
            <a:avLst/>
          </a:prstGeom>
          <a:solidFill>
            <a:srgbClr val="99C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структуру, содержание внутрифирмен-ной системы менеджмента качества,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систему мониторинга качества образования в ДОО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7439025" y="3255963"/>
            <a:ext cx="1597025" cy="3059112"/>
          </a:xfrm>
          <a:prstGeom prst="foldedCorner">
            <a:avLst/>
          </a:prstGeom>
          <a:solidFill>
            <a:srgbClr val="FFD1D1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Совершенство-вать модель повышения профессиональ-ной компетентности педагогов в контексте обеспечения качества образования</a:t>
            </a:r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Ориентация проекта: 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235313" y="1772816"/>
          <a:ext cx="6673374" cy="380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27088" y="188913"/>
            <a:ext cx="7058025" cy="7588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Реализация проекта в МСО </a:t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1987" name="TextBox 7"/>
          <p:cNvSpPr txBox="1">
            <a:spLocks noChangeArrowheads="1"/>
          </p:cNvSpPr>
          <p:nvPr/>
        </p:nvSpPr>
        <p:spPr bwMode="auto">
          <a:xfrm>
            <a:off x="4140200" y="2205038"/>
            <a:ext cx="12239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МРЦ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745098" y="1247506"/>
            <a:ext cx="3722325" cy="916696"/>
            <a:chOff x="2253765" y="137001"/>
            <a:chExt cx="4627526" cy="1306322"/>
          </a:xfrm>
          <a:scene3d>
            <a:camera prst="orthographicFront"/>
            <a:lightRig rig="threeP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solidFill>
              <a:srgbClr val="99CCFF"/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317534" y="200770"/>
              <a:ext cx="4499988" cy="1178784"/>
            </a:xfrm>
            <a:prstGeom prst="round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«Детский сад № 93»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Управленческие команды МДОУ Дзержинского и Заволжского районов   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95536" y="2692324"/>
            <a:ext cx="4002424" cy="916696"/>
            <a:chOff x="0" y="1936227"/>
            <a:chExt cx="3356179" cy="1395722"/>
          </a:xfrm>
          <a:scene3d>
            <a:camera prst="orthographicFront"/>
            <a:lightRig rig="threeP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936227"/>
              <a:ext cx="3356179" cy="1395722"/>
            </a:xfrm>
            <a:prstGeom prst="roundRect">
              <a:avLst/>
            </a:prstGeom>
            <a:solidFill>
              <a:srgbClr val="99FFCC"/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8134" y="2004361"/>
              <a:ext cx="3219911" cy="12594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«Детский сад № 75»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Управленческие команды МДОУ Фрунзенского, 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Красноперекопского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ов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4048" y="2828263"/>
            <a:ext cx="3597462" cy="916696"/>
            <a:chOff x="5559508" y="1941868"/>
            <a:chExt cx="3174977" cy="1390083"/>
          </a:xfrm>
          <a:scene3d>
            <a:camera prst="orthographicFront"/>
            <a:lightRig rig="threeP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59508" y="1941868"/>
              <a:ext cx="3174977" cy="1390083"/>
            </a:xfrm>
            <a:prstGeom prst="roundRect">
              <a:avLst/>
            </a:prstGeom>
            <a:solidFill>
              <a:srgbClr val="FFD757"/>
            </a:solidFill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5627366" y="2009726"/>
              <a:ext cx="3039261" cy="12543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«Детский сад № 182»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Управленческие команды МДОУ Кировского и Ленинского районов   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64878" y="5373216"/>
            <a:ext cx="2682764" cy="830734"/>
            <a:chOff x="2253765" y="137001"/>
            <a:chExt cx="4635976" cy="1308452"/>
          </a:xfrm>
          <a:solidFill>
            <a:srgbClr val="FF8F8F"/>
          </a:solidFill>
          <a:scene3d>
            <a:camera prst="orthographicFront"/>
            <a:lightRig rig="threeP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253765" y="137001"/>
              <a:ext cx="4627526" cy="13063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389753" y="266669"/>
              <a:ext cx="4499988" cy="1178784"/>
            </a:xfrm>
            <a:prstGeom prst="round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algn="ctr" defTabSz="8001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72»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96356" y="4412007"/>
            <a:ext cx="2653039" cy="829382"/>
            <a:chOff x="0" y="1936227"/>
            <a:chExt cx="3356179" cy="1395722"/>
          </a:xfrm>
          <a:solidFill>
            <a:srgbClr val="F6882E"/>
          </a:solidFill>
          <a:scene3d>
            <a:camera prst="orthographicFront"/>
            <a:lightRig rig="threeP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1936227"/>
              <a:ext cx="3356179" cy="1395722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8134" y="2004361"/>
              <a:ext cx="3219911" cy="12594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«Детский сад № 40»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24128" y="4313286"/>
            <a:ext cx="2645945" cy="871947"/>
            <a:chOff x="5559508" y="1941868"/>
            <a:chExt cx="3174977" cy="1390083"/>
          </a:xfrm>
          <a:solidFill>
            <a:srgbClr val="C199DF"/>
          </a:solidFill>
          <a:scene3d>
            <a:camera prst="orthographicFront"/>
            <a:lightRig rig="threeP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559508" y="1941868"/>
              <a:ext cx="3174977" cy="1390083"/>
            </a:xfrm>
            <a:prstGeom prst="roundRect">
              <a:avLst/>
            </a:prstGeom>
            <a:grpFill/>
            <a:sp3d>
              <a:bevelT w="139700" h="139700" prst="divo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627366" y="2009726"/>
              <a:ext cx="3039261" cy="12543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МДОУ </a:t>
              </a:r>
            </a:p>
            <a:p>
              <a:pPr algn="ctr" defTabSz="800100" fontAlgn="auto"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сад № 107»</a:t>
              </a: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44913" y="4592638"/>
            <a:ext cx="1800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 2017 года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3825" y="836613"/>
            <a:ext cx="8923338" cy="5761037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384675" y="3832225"/>
            <a:ext cx="574675" cy="666750"/>
          </a:xfrm>
          <a:prstGeom prst="upArrow">
            <a:avLst/>
          </a:prstGeom>
          <a:solidFill>
            <a:srgbClr val="FFFF00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 advClick="0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9842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Мероприятия по реализации проекта </a:t>
            </a:r>
            <a:r>
              <a:rPr lang="ru-RU" sz="2800" b="1" smtClean="0">
                <a:solidFill>
                  <a:srgbClr val="C00000"/>
                </a:solidFill>
                <a:latin typeface="Georgia" pitchFamily="18" charset="0"/>
              </a:rPr>
              <a:t>в 2017-2018 учебном году</a:t>
            </a:r>
          </a:p>
        </p:txBody>
      </p:sp>
      <p:sp>
        <p:nvSpPr>
          <p:cNvPr id="44035" name="Объект 1"/>
          <p:cNvSpPr>
            <a:spLocks noGrp="1"/>
          </p:cNvSpPr>
          <p:nvPr>
            <p:ph idx="1"/>
          </p:nvPr>
        </p:nvSpPr>
        <p:spPr>
          <a:xfrm>
            <a:off x="179388" y="1412875"/>
            <a:ext cx="8640762" cy="5256213"/>
          </a:xfrm>
        </p:spPr>
        <p:txBody>
          <a:bodyPr/>
          <a:lstStyle/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Мастер-класс для руководителей и старших воспитателей: «Программа повышения профессиональной компетентности педагогов: управленческая проектная технология «Портфель проектов» 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Мастер-класс для руководителей и старших воспитателей: «Совершенствование нормативно-правовой базы ДОУ: локальные нормативные акты, регулирующие управленческую Политику качества образования ДОО»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Мастер-класс для заведующих, старших воспитателей: «Новые подходы к планированию развития учреждения: программа развития ДОУ: структура, содержание, технологии» 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Малая конференция: «Система мониторинга качества образования в ДОО»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Семинар-практикум для заведующих, старших воспитателей «Управленческая Политика качества работы ДОО: реализация деятельности по безопасности в дошкольном образовательном учреждении»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Семинар-практикум: «Программа внутрифирменного менеджмента качества образования </a:t>
            </a:r>
          </a:p>
          <a:p>
            <a:pPr marL="323850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Презентация проектов команд ДОУ – участников ресурсного центра «Система менеджмента качества в ДОО»</a:t>
            </a:r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160771"/>
          <a:ext cx="8784976" cy="47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207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«Политика руководителя дошкольного образовательного учреждения в обеспечении качества образования:  управление развитием»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(часть 2, май 2018)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6084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4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Продукты проекта</a:t>
            </a:r>
            <a:endParaRPr lang="ru-RU" sz="28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4359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МСО: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Организация работы с заведующими и старшими воспитателями ДОУ по вопросам обеспечения качества управления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Реализация сетевого взаимодействия по обмену продуктами инновационной деятельности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Организация деятельности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стажировочных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площадок.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Для ДОУ: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Обеспечение качества образования через эффективное, рациональное управление ДОУ в соответствии с федеральным  государственным образовательным стандартом дошкольного образования.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Повышение рейтинга учреждения, качества предоставляемых образовательных услуг.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Реализация инновационной деятельности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er\Desktop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913"/>
            <a:ext cx="8964613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Состав и компетентности участников реализации проекта: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21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036" y="1528695"/>
            <a:ext cx="8496944" cy="2160240"/>
          </a:xfrm>
          <a:prstGeom prst="rect">
            <a:avLst/>
          </a:prstGeom>
          <a:solidFill>
            <a:srgbClr val="B9D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Горшкова Ольга Анатольевна - заведующий МДОУ «Детский сад №182»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 – заведующий МДОУ «Детский сад №75»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Прокуророва Светлана Евгеньевна – заведующий МДОУ «Детский сад №93»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Макшева Елена Викторовна – старший воспитатель МДОУ «Детский сад №93»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Кругом Светлана Валентиновна - старший воспитатель МДОУ «Детский сад 182»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Колесова Елена Николаевна – старший воспитатель МДОУ «Детский сад № 75»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337" y="3717032"/>
            <a:ext cx="8496944" cy="2160240"/>
          </a:xfrm>
          <a:prstGeom prst="rect">
            <a:avLst/>
          </a:prstGeom>
          <a:solidFill>
            <a:srgbClr val="EADCF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Овчарова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Александровна – заведующий, МДОУ «Детский сад № 40»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Пилипец Ирина Анатольевна – старший воспитатель, МДОУ «Детский сад № 40»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Елена Александровна – заведующий, МДОУ «Детский сад № 72»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Керимова Елена Александровна - старший воспитатель, МДОУ «Детский сад № 72»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Галина Константиновна – заведующий, МДОУ «Детский сад № 107».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Алексеевна - старший воспитатель МДОУ «Детский сад №107»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984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Продвижение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тиражирование инновации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комплект для заведующих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старших воспитателей ДОУ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управления качеством образования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613105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357188"/>
            <a:ext cx="8534400" cy="984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Перспективы развития проекта </a:t>
            </a:r>
            <a:br>
              <a:rPr lang="ru-RU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2018-2019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учебном году: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250825" y="1412875"/>
            <a:ext cx="8893175" cy="5329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Маркетинг в дошкольном образовательном учреждении.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Кадровая политика руководителя ДОУ в контексте обеспечения    качества образования.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Проблемы качества образования в практике инклюзивного образования.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Организация мастер-классов, семинаров-практикумов, выступлений на совещаниях для заведующих и старших воспитателей ДОУ.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Реализация проекта МРЦ по вопросам качества образования в ДОУ (деятельность управленческих команд МДОУ).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Реализация проекта МРЦ по вопросам качества образования в ДОУ (для воспитателей, учителей-логопедов, педагогов-психологов МДОУ).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Консалтинговые услуги командам МДОУ по вопросам качества образования в ДОУ и подготовке управленческих проектов, конкурсов профессионального мастерства.</a:t>
            </a:r>
          </a:p>
        </p:txBody>
      </p:sp>
    </p:spTree>
  </p:cSld>
  <p:clrMapOvr>
    <a:masterClrMapping/>
  </p:clrMapOvr>
  <p:transition spd="med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395288" y="2205038"/>
            <a:ext cx="828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Достигнутуе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некоторые подходы создания системы  менеджмента </a:t>
            </a:r>
          </a:p>
          <a:p>
            <a:r>
              <a:rPr lang="ru-RU">
                <a:latin typeface="Georgia" pitchFamily="18" charset="0"/>
              </a:rPr>
              <a:t>      качества в дошкольной образовательной организации.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номенклатура дел дошкольной образовательной </a:t>
            </a:r>
          </a:p>
          <a:p>
            <a:r>
              <a:rPr lang="ru-RU">
                <a:latin typeface="Georgia" pitchFamily="18" charset="0"/>
              </a:rPr>
              <a:t>      организации, приказ об ее утверждении, Положение об экспертной </a:t>
            </a:r>
          </a:p>
          <a:p>
            <a:r>
              <a:rPr lang="ru-RU">
                <a:latin typeface="Georgia" pitchFamily="18" charset="0"/>
              </a:rPr>
              <a:t>      комиссии (из опыта работы детского сада).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79930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07.10.2016    </a:t>
            </a:r>
          </a:p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Совещание заведующих МДОУ:</a:t>
            </a:r>
            <a:endParaRPr lang="ru-RU" b="1">
              <a:solidFill>
                <a:srgbClr val="4E124F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>
                <a:latin typeface="Georgia" pitchFamily="18" charset="0"/>
              </a:rPr>
              <a:t>«Управление развитием: номенклатура дел ДОУ (разработка и систематизация локальных актов, обеспечивающих систему менеджмента качества образования в контексте реализации ФГОС ДО)»        </a:t>
            </a:r>
            <a:r>
              <a:rPr lang="ru-RU" i="1">
                <a:latin typeface="Georgia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i="1">
                <a:latin typeface="Georgia" pitchFamily="18" charset="0"/>
              </a:rPr>
              <a:t>МДОУ «Детский сад № 93»</a:t>
            </a:r>
            <a:endParaRPr lang="ru-RU">
              <a:latin typeface="Calibri" pitchFamily="34" charset="0"/>
            </a:endParaRPr>
          </a:p>
        </p:txBody>
      </p:sp>
      <p:pic>
        <p:nvPicPr>
          <p:cNvPr id="54276" name="Picture 6" descr="DSCN7454"/>
          <p:cNvPicPr>
            <a:picLocks noChangeAspect="1" noChangeArrowheads="1"/>
          </p:cNvPicPr>
          <p:nvPr/>
        </p:nvPicPr>
        <p:blipFill>
          <a:blip r:embed="rId3" cstate="print"/>
          <a:srcRect t="5640"/>
          <a:stretch>
            <a:fillRect/>
          </a:stretch>
        </p:blipFill>
        <p:spPr bwMode="auto">
          <a:xfrm>
            <a:off x="6156325" y="4076700"/>
            <a:ext cx="25923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DSCN7455"/>
          <p:cNvPicPr>
            <a:picLocks noChangeAspect="1" noChangeArrowheads="1"/>
          </p:cNvPicPr>
          <p:nvPr/>
        </p:nvPicPr>
        <p:blipFill>
          <a:blip r:embed="rId4" cstate="print"/>
          <a:srcRect t="11411" r="41010" b="5858"/>
          <a:stretch>
            <a:fillRect/>
          </a:stretch>
        </p:blipFill>
        <p:spPr bwMode="auto">
          <a:xfrm>
            <a:off x="5435600" y="5013325"/>
            <a:ext cx="1571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DSCN7444"/>
          <p:cNvPicPr>
            <a:picLocks noChangeAspect="1" noChangeArrowheads="1"/>
          </p:cNvPicPr>
          <p:nvPr/>
        </p:nvPicPr>
        <p:blipFill>
          <a:blip r:embed="rId5" cstate="print"/>
          <a:srcRect l="30025" t="23085" r="13351"/>
          <a:stretch>
            <a:fillRect/>
          </a:stretch>
        </p:blipFill>
        <p:spPr bwMode="auto">
          <a:xfrm>
            <a:off x="3924300" y="4076700"/>
            <a:ext cx="1835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DSCN7433"/>
          <p:cNvPicPr>
            <a:picLocks noChangeAspect="1" noChangeArrowheads="1"/>
          </p:cNvPicPr>
          <p:nvPr/>
        </p:nvPicPr>
        <p:blipFill>
          <a:blip r:embed="rId6" cstate="print"/>
          <a:srcRect l="7422" t="27847" r="11647"/>
          <a:stretch>
            <a:fillRect/>
          </a:stretch>
        </p:blipFill>
        <p:spPr bwMode="auto">
          <a:xfrm>
            <a:off x="971550" y="4076700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 descr="DSCN7438"/>
          <p:cNvPicPr>
            <a:picLocks noChangeAspect="1" noChangeArrowheads="1"/>
          </p:cNvPicPr>
          <p:nvPr/>
        </p:nvPicPr>
        <p:blipFill>
          <a:blip r:embed="rId7" cstate="print"/>
          <a:srcRect l="35249" t="35532"/>
          <a:stretch>
            <a:fillRect/>
          </a:stretch>
        </p:blipFill>
        <p:spPr bwMode="auto">
          <a:xfrm>
            <a:off x="250825" y="5192713"/>
            <a:ext cx="2017713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395288" y="2003425"/>
            <a:ext cx="8497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Достигнутые 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технологии и структура мотивирующего контроля в </a:t>
            </a:r>
          </a:p>
          <a:p>
            <a:r>
              <a:rPr lang="ru-RU">
                <a:latin typeface="Georgia" pitchFamily="18" charset="0"/>
              </a:rPr>
              <a:t>      ДОУ на примере проекта «Школа успеха».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 пакет документов по организации контрольной </a:t>
            </a:r>
          </a:p>
          <a:p>
            <a:r>
              <a:rPr lang="ru-RU">
                <a:latin typeface="Georgia" pitchFamily="18" charset="0"/>
              </a:rPr>
              <a:t>      деятельности в ДОУ.</a:t>
            </a:r>
          </a:p>
        </p:txBody>
      </p:sp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576263" y="158750"/>
            <a:ext cx="79914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27.10.2016    </a:t>
            </a:r>
          </a:p>
          <a:p>
            <a:pPr algn="ctr"/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Мастер-класс для управленческих команд МДОУ:</a:t>
            </a:r>
            <a:endParaRPr lang="ru-RU" b="1">
              <a:solidFill>
                <a:srgbClr val="4E124F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Georgia" pitchFamily="18" charset="0"/>
                <a:cs typeface="Times New Roman" pitchFamily="18" charset="0"/>
              </a:rPr>
              <a:t>«Программа повышения профессиональной компетентности педагогов (проект «Школа успеха») </a:t>
            </a:r>
          </a:p>
          <a:p>
            <a:pPr algn="ctr"/>
            <a:r>
              <a:rPr lang="ru-RU">
                <a:latin typeface="Georgia" pitchFamily="18" charset="0"/>
                <a:cs typeface="Times New Roman" pitchFamily="18" charset="0"/>
              </a:rPr>
              <a:t>в рамках реализации мотивирующего контроля в ДОУ». </a:t>
            </a:r>
          </a:p>
          <a:p>
            <a:pPr algn="ctr">
              <a:spcAft>
                <a:spcPts val="600"/>
              </a:spcAft>
            </a:pPr>
            <a:r>
              <a:rPr lang="ru-RU" i="1">
                <a:latin typeface="Georgia" pitchFamily="18" charset="0"/>
                <a:cs typeface="Times New Roman" pitchFamily="18" charset="0"/>
              </a:rPr>
              <a:t>МДОУ «Детский сад № 182»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5625" y="3697288"/>
            <a:ext cx="79930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17.11.2016    </a:t>
            </a:r>
          </a:p>
          <a:p>
            <a:pPr algn="ctr"/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Постоянно действующий семинар для начинающих руководителей:</a:t>
            </a:r>
            <a:endParaRPr lang="ru-RU" b="1">
              <a:solidFill>
                <a:srgbClr val="4E124F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Georgia" pitchFamily="18" charset="0"/>
                <a:cs typeface="Times New Roman" pitchFamily="18" charset="0"/>
              </a:rPr>
              <a:t>«Политика руководителя дошкольного образовательного учреждения в области обеспечения качества образования (организация мотивирующего контроля)». </a:t>
            </a:r>
          </a:p>
          <a:p>
            <a:pPr algn="ctr">
              <a:spcAft>
                <a:spcPts val="600"/>
              </a:spcAft>
            </a:pPr>
            <a:r>
              <a:rPr lang="ru-RU" i="1">
                <a:latin typeface="Georgia" pitchFamily="18" charset="0"/>
                <a:cs typeface="Times New Roman" pitchFamily="18" charset="0"/>
              </a:rPr>
              <a:t>МДОУ «Детский сад № 182»</a:t>
            </a:r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5805488"/>
            <a:ext cx="79930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Достигнутые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модели реализации контрольной деятельности в ДОУ. </a:t>
            </a: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611188" y="2349500"/>
            <a:ext cx="82819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Достигнутые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некоторые подходы создания документационной </a:t>
            </a:r>
          </a:p>
          <a:p>
            <a:pPr>
              <a:spcAft>
                <a:spcPts val="600"/>
              </a:spcAft>
            </a:pPr>
            <a:r>
              <a:rPr lang="ru-RU">
                <a:latin typeface="Georgia" pitchFamily="18" charset="0"/>
              </a:rPr>
              <a:t>     системы управления дошкольной образовательной организацией.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номенклатура дел ДОО, приказ об ее утверждении, </a:t>
            </a:r>
          </a:p>
          <a:p>
            <a:r>
              <a:rPr lang="ru-RU">
                <a:latin typeface="Georgia" pitchFamily="18" charset="0"/>
              </a:rPr>
              <a:t>     Положение об экспертной комиссии, Положение об административном </a:t>
            </a:r>
          </a:p>
          <a:p>
            <a:r>
              <a:rPr lang="ru-RU">
                <a:latin typeface="Georgia" pitchFamily="18" charset="0"/>
              </a:rPr>
              <a:t>     совете (из опыта работы детского сада).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79930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24.11.2016    </a:t>
            </a:r>
          </a:p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Мастер-класс для управленческих команд МДОУ:</a:t>
            </a:r>
            <a:endParaRPr lang="ru-RU" b="1">
              <a:solidFill>
                <a:srgbClr val="4E124F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Georgia" pitchFamily="18" charset="0"/>
                <a:cs typeface="Times New Roman" pitchFamily="18" charset="0"/>
              </a:rPr>
              <a:t>«</a:t>
            </a:r>
            <a:r>
              <a:rPr lang="ru-RU">
                <a:latin typeface="Georgia" pitchFamily="18" charset="0"/>
              </a:rPr>
              <a:t>Совершенствование нормативно-правовой базы ДОУ: </a:t>
            </a:r>
          </a:p>
          <a:p>
            <a:pPr algn="ctr">
              <a:spcAft>
                <a:spcPts val="600"/>
              </a:spcAft>
            </a:pPr>
            <a:r>
              <a:rPr lang="ru-RU">
                <a:latin typeface="Georgia" pitchFamily="18" charset="0"/>
              </a:rPr>
              <a:t>номенклатура дел (документация старшего воспитателя, педагогов, руководителей структурных подразделений)»</a:t>
            </a:r>
            <a:r>
              <a:rPr lang="ru-RU"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i="1">
                <a:latin typeface="Georgia" pitchFamily="18" charset="0"/>
                <a:cs typeface="Times New Roman" pitchFamily="18" charset="0"/>
              </a:rPr>
              <a:t>МДОУ «Детский сад № 93»</a:t>
            </a:r>
            <a:endParaRPr lang="ru-RU">
              <a:latin typeface="Calibri" pitchFamily="34" charset="0"/>
            </a:endParaRPr>
          </a:p>
        </p:txBody>
      </p:sp>
      <p:pic>
        <p:nvPicPr>
          <p:cNvPr id="56324" name="Рисунок 7" descr="DSCN8001"/>
          <p:cNvPicPr>
            <a:picLocks noChangeAspect="1" noChangeArrowheads="1"/>
          </p:cNvPicPr>
          <p:nvPr/>
        </p:nvPicPr>
        <p:blipFill>
          <a:blip r:embed="rId3" cstate="print"/>
          <a:srcRect l="4285" t="20023"/>
          <a:stretch>
            <a:fillRect/>
          </a:stretch>
        </p:blipFill>
        <p:spPr bwMode="auto">
          <a:xfrm>
            <a:off x="179388" y="4292600"/>
            <a:ext cx="331311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9" descr="DSCN8024"/>
          <p:cNvPicPr>
            <a:picLocks noChangeAspect="1" noChangeArrowheads="1"/>
          </p:cNvPicPr>
          <p:nvPr/>
        </p:nvPicPr>
        <p:blipFill>
          <a:blip r:embed="rId4" cstate="print"/>
          <a:srcRect l="11594" t="25725" r="8473" b="12152"/>
          <a:stretch>
            <a:fillRect/>
          </a:stretch>
        </p:blipFill>
        <p:spPr bwMode="auto">
          <a:xfrm>
            <a:off x="3635375" y="4292600"/>
            <a:ext cx="1946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11" descr="DSCN8012"/>
          <p:cNvPicPr>
            <a:picLocks noChangeAspect="1" noChangeArrowheads="1"/>
          </p:cNvPicPr>
          <p:nvPr/>
        </p:nvPicPr>
        <p:blipFill>
          <a:blip r:embed="rId5" cstate="print"/>
          <a:srcRect t="20021" r="5341"/>
          <a:stretch>
            <a:fillRect/>
          </a:stretch>
        </p:blipFill>
        <p:spPr bwMode="auto">
          <a:xfrm>
            <a:off x="5724525" y="4292600"/>
            <a:ext cx="3240088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611188" y="1916113"/>
            <a:ext cx="828198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Достигнутые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актуальные проблемы организации планирования </a:t>
            </a:r>
          </a:p>
          <a:p>
            <a:r>
              <a:rPr lang="ru-RU">
                <a:latin typeface="Georgia" pitchFamily="18" charset="0"/>
              </a:rPr>
              <a:t>      деятельности ДОУ.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концепция, система планирования деятельности ДОУ.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структура перспективного плана работы учреждения, </a:t>
            </a:r>
          </a:p>
          <a:p>
            <a:r>
              <a:rPr lang="ru-RU">
                <a:latin typeface="Georgia" pitchFamily="18" charset="0"/>
              </a:rPr>
              <a:t>      технологии управленческой деятельности в контексте планирования  </a:t>
            </a:r>
          </a:p>
          <a:p>
            <a:r>
              <a:rPr lang="ru-RU">
                <a:latin typeface="Georgia" pitchFamily="18" charset="0"/>
              </a:rPr>
              <a:t>      работы детского сада.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 перспективный план работы ДОО (из опыта работы).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799306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08.12.2016    </a:t>
            </a:r>
          </a:p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Мастер-класс для управленческих команд МДОУ:</a:t>
            </a:r>
            <a:endParaRPr lang="ru-RU" b="1">
              <a:solidFill>
                <a:srgbClr val="4E124F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>
                <a:latin typeface="Georgia" pitchFamily="18" charset="0"/>
                <a:cs typeface="Times New Roman" pitchFamily="18" charset="0"/>
              </a:rPr>
              <a:t>«</a:t>
            </a:r>
            <a:r>
              <a:rPr lang="ru-RU">
                <a:latin typeface="Georgia" pitchFamily="18" charset="0"/>
              </a:rPr>
              <a:t>Планирование деятельности ДОУ в условиях реализации  ФГОС ДО»</a:t>
            </a:r>
          </a:p>
          <a:p>
            <a:pPr algn="ctr">
              <a:spcAft>
                <a:spcPts val="600"/>
              </a:spcAft>
            </a:pPr>
            <a:r>
              <a:rPr lang="ru-RU" i="1">
                <a:latin typeface="Georgia" pitchFamily="18" charset="0"/>
                <a:cs typeface="Times New Roman" pitchFamily="18" charset="0"/>
              </a:rPr>
              <a:t>МДОУ «Детский сад № 93»</a:t>
            </a:r>
            <a:endParaRPr lang="ru-RU">
              <a:latin typeface="Calibri" pitchFamily="34" charset="0"/>
            </a:endParaRPr>
          </a:p>
        </p:txBody>
      </p:sp>
      <p:pic>
        <p:nvPicPr>
          <p:cNvPr id="57348" name="Рисунок 12" descr="DSCN8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508500"/>
            <a:ext cx="28082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3" descr="DSCN83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710113"/>
            <a:ext cx="30257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14" descr="DSCN8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508500"/>
            <a:ext cx="2808287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468313" y="2276475"/>
            <a:ext cx="8280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C00000"/>
                </a:solidFill>
                <a:latin typeface="Georgia" pitchFamily="18" charset="0"/>
              </a:rPr>
              <a:t>Достигнутые результаты:</a:t>
            </a:r>
            <a:endParaRPr lang="ru-RU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Представлены актуальные проблемы организации планирования </a:t>
            </a:r>
          </a:p>
          <a:p>
            <a:r>
              <a:rPr lang="ru-RU">
                <a:latin typeface="Georgia" pitchFamily="18" charset="0"/>
              </a:rPr>
              <a:t>      деятельности ДОУ.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концепция, система комплексного  планирования деятельности ДОУ.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Представлена структура системы управления ДОУ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Georgia" pitchFamily="18" charset="0"/>
              </a:rPr>
              <a:t>  Представлен годовой  план работы ДОУ по административным блокам (из опыта работы).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799306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26.01.2017    </a:t>
            </a:r>
          </a:p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Мастер-класс для управленческих команд МДОУ: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«Комплексное планирование деятельности в ДОУ" (в рамках мероприятий Ресурсного центра)</a:t>
            </a:r>
            <a:r>
              <a:rPr lang="ru-RU" sz="2800" i="1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i="1">
                <a:latin typeface="Georgia" pitchFamily="18" charset="0"/>
                <a:cs typeface="Times New Roman" pitchFamily="18" charset="0"/>
              </a:rPr>
              <a:t>МДОУ «Детский сад № 75»</a:t>
            </a:r>
            <a:endParaRPr lang="ru-RU" sz="1600">
              <a:latin typeface="Calibri" pitchFamily="34" charset="0"/>
            </a:endParaRPr>
          </a:p>
          <a:p>
            <a:pPr algn="ctr"/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581525"/>
            <a:ext cx="17557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00600"/>
            <a:ext cx="331311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 descr="C:\Users\пк\Pictures\Выступления\30.10.2017\мастер-класс РЦ 30.10.2017\WP_20171030_10_13_11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795838"/>
            <a:ext cx="33845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images.forwallpaper.com/files/images/9/98c9/98c9b758/167626/autumn-silk.jpg"/>
          <p:cNvPicPr>
            <a:picLocks noChangeAspect="1" noChangeArrowheads="1"/>
          </p:cNvPicPr>
          <p:nvPr/>
        </p:nvPicPr>
        <p:blipFill>
          <a:blip r:embed="rId2" cstate="print"/>
          <a:srcRect r="22501"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539750" y="2060575"/>
            <a:ext cx="8280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endParaRPr lang="ru-RU" b="1" u="sng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результаты: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Актуализированы проблемы повышения качества образования в ДОУ.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Представлен опыт работы МДОУ «Детский сад № 75» в области повышения качества образования.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Реализован практикум по организации внутреннего аудита в ДОУ.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611188" y="333375"/>
            <a:ext cx="79930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>
                <a:latin typeface="Georgia" pitchFamily="18" charset="0"/>
                <a:cs typeface="Times New Roman" pitchFamily="18" charset="0"/>
              </a:rPr>
              <a:t>10.03.2017    </a:t>
            </a:r>
          </a:p>
          <a:p>
            <a:pPr algn="ctr">
              <a:spcAft>
                <a:spcPts val="600"/>
              </a:spcAft>
            </a:pPr>
            <a:r>
              <a:rPr lang="ru-RU" b="1" u="sng">
                <a:solidFill>
                  <a:srgbClr val="4E124F"/>
                </a:solidFill>
                <a:latin typeface="Georgia" pitchFamily="18" charset="0"/>
                <a:cs typeface="Times New Roman" pitchFamily="18" charset="0"/>
              </a:rPr>
              <a:t>Мастер-класс для управленческих команд МДОУ: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«Организация внутренних аудитов в ДОУ»</a:t>
            </a:r>
          </a:p>
          <a:p>
            <a:pPr algn="ctr"/>
            <a:r>
              <a:rPr lang="ru-RU" sz="1600" b="1" i="1">
                <a:latin typeface="Georgia" pitchFamily="18" charset="0"/>
                <a:cs typeface="Times New Roman" pitchFamily="18" charset="0"/>
              </a:rPr>
              <a:t>МДОУ «Детский сад № 75»</a:t>
            </a:r>
            <a:endParaRPr lang="ru-RU" sz="1600" b="1">
              <a:latin typeface="Calibri" pitchFamily="34" charset="0"/>
            </a:endParaRPr>
          </a:p>
          <a:p>
            <a:pPr algn="ctr"/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221163"/>
            <a:ext cx="18716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 descr="C:\Users\пк\Pictures\Выступления\30.10.2017\мастер-класс РЦ 30.10.2017\WP_20171030_11_05_3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648200"/>
            <a:ext cx="34559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" descr="C:\Users\пк\Pictures\Выступления\30.10.2017\мастер-класс РЦ 30.10.2017\WP_20171030_11_07_16_Pro.jpg"/>
          <p:cNvPicPr>
            <a:picLocks noChangeAspect="1" noChangeArrowheads="1"/>
          </p:cNvPicPr>
          <p:nvPr/>
        </p:nvPicPr>
        <p:blipFill>
          <a:blip r:embed="rId5" cstate="print"/>
          <a:srcRect r="6660"/>
          <a:stretch>
            <a:fillRect/>
          </a:stretch>
        </p:blipFill>
        <p:spPr bwMode="auto">
          <a:xfrm>
            <a:off x="250825" y="4611688"/>
            <a:ext cx="3168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Портфолио достижений </a:t>
            </a:r>
            <a:r>
              <a:rPr lang="ru-RU" sz="43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(мероприятия по реализации проекта)</a:t>
            </a:r>
            <a:r>
              <a:rPr lang="ru-RU" sz="43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4000" smtClean="0"/>
          </a:p>
        </p:txBody>
      </p:sp>
      <p:pic>
        <p:nvPicPr>
          <p:cNvPr id="60418" name="Picture 2" descr="C:\Users\user\Desktop\Фото\DSCN3639.JPG"/>
          <p:cNvPicPr>
            <a:picLocks noChangeAspect="1" noChangeArrowheads="1"/>
          </p:cNvPicPr>
          <p:nvPr/>
        </p:nvPicPr>
        <p:blipFill>
          <a:blip r:embed="rId3" cstate="print"/>
          <a:srcRect t="22095" r="2675"/>
          <a:stretch>
            <a:fillRect/>
          </a:stretch>
        </p:blipFill>
        <p:spPr bwMode="auto">
          <a:xfrm>
            <a:off x="179388" y="2205038"/>
            <a:ext cx="54006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user\Desktop\Фото\DSCN3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628775"/>
            <a:ext cx="33575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1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5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Georgia" pitchFamily="18" charset="0"/>
              </a:rPr>
              <a:t>Портфолио достижений </a:t>
            </a:r>
            <a:r>
              <a:rPr lang="ru-RU" sz="43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(мероприятия по реализации проекта)</a:t>
            </a:r>
            <a:r>
              <a:rPr lang="ru-RU" sz="43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30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4000" smtClean="0"/>
          </a:p>
        </p:txBody>
      </p:sp>
      <p:pic>
        <p:nvPicPr>
          <p:cNvPr id="61442" name="Picture 2" descr="C:\Users\user\Desktop\Фото\DSCN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3457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user\Desktop\Фото\DSCN3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358900"/>
            <a:ext cx="34559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user\Desktop\Фото\DSCN3683.JPG"/>
          <p:cNvPicPr>
            <a:picLocks noChangeAspect="1" noChangeArrowheads="1"/>
          </p:cNvPicPr>
          <p:nvPr/>
        </p:nvPicPr>
        <p:blipFill>
          <a:blip r:embed="rId5" cstate="print"/>
          <a:srcRect t="30093"/>
          <a:stretch>
            <a:fillRect/>
          </a:stretch>
        </p:blipFill>
        <p:spPr bwMode="auto">
          <a:xfrm>
            <a:off x="5724525" y="4005263"/>
            <a:ext cx="28082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C:\Users\user\Desktop\Фото\DSCN3664.JPG"/>
          <p:cNvPicPr>
            <a:picLocks noChangeAspect="1" noChangeArrowheads="1"/>
          </p:cNvPicPr>
          <p:nvPr/>
        </p:nvPicPr>
        <p:blipFill>
          <a:blip r:embed="rId6" cstate="print"/>
          <a:srcRect t="22086"/>
          <a:stretch>
            <a:fillRect/>
          </a:stretch>
        </p:blipFill>
        <p:spPr bwMode="auto">
          <a:xfrm>
            <a:off x="971550" y="4005263"/>
            <a:ext cx="45307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534400" cy="758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Актуальность проекта </a:t>
            </a:r>
            <a:r>
              <a:rPr lang="ru-RU" sz="360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Georgia" pitchFamily="18" charset="0"/>
              </a:rPr>
              <a:t>(проблематика):</a:t>
            </a:r>
            <a:endParaRPr lang="ru-RU" sz="36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006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направлений федеральной, региональной, муниципальной, институциональной политики  в области образования.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Обеспечение модернизации и развития дошкольного образования МСО.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Формирование инновационных компетентностей специалистов дошкольного образования МСО по вопросам управления качеством образования.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и технологий управления ДОУ в условиях реализации ФГОС ДО.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Улучшение качества работы ДОУ, качества предоставляемых образовательных услуг.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Отсутствие в дошкольных образовательных учреждениях системы оценки качества предоставляемых образовательных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ДОУ недостаточно </a:t>
            </a: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реализуется управленческая Политика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качества. 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0631"/>
          <a:stretch>
            <a:fillRect/>
          </a:stretch>
        </p:blipFill>
        <p:spPr>
          <a:xfrm>
            <a:off x="130175" y="549275"/>
            <a:ext cx="3992563" cy="5876925"/>
          </a:xfrm>
        </p:spPr>
      </p:pic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4" cstate="print"/>
          <a:srcRect l="9944" b="-610"/>
          <a:stretch>
            <a:fillRect/>
          </a:stretch>
        </p:blipFill>
        <p:spPr bwMode="auto">
          <a:xfrm>
            <a:off x="4211638" y="552450"/>
            <a:ext cx="4681537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5" cstate="print"/>
          <a:srcRect r="7150"/>
          <a:stretch>
            <a:fillRect/>
          </a:stretch>
        </p:blipFill>
        <p:spPr bwMode="auto">
          <a:xfrm>
            <a:off x="4211638" y="3573463"/>
            <a:ext cx="46799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7663" y="1747838"/>
            <a:ext cx="8518525" cy="3054350"/>
          </a:xfrm>
        </p:spPr>
        <p:txBody>
          <a:bodyPr/>
          <a:lstStyle/>
          <a:p>
            <a:pPr marL="109538" indent="0" eaLnBrk="1" hangingPunct="1">
              <a:buFont typeface="Arial" charset="0"/>
              <a:buNone/>
            </a:pPr>
            <a:endParaRPr lang="ru-RU" smtClean="0"/>
          </a:p>
          <a:p>
            <a:pPr marL="109538" indent="0" algn="ctr" eaLnBrk="1" hangingPunct="1">
              <a:buFont typeface="Arial" charset="0"/>
              <a:buNone/>
            </a:pPr>
            <a:r>
              <a:rPr lang="ru-RU" sz="4800" b="1" i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СПАСИБО ЗА </a:t>
            </a:r>
          </a:p>
          <a:p>
            <a:pPr marL="109538" indent="0" algn="ctr" eaLnBrk="1" hangingPunct="1">
              <a:buFont typeface="Arial" charset="0"/>
              <a:buNone/>
            </a:pPr>
            <a:r>
              <a:rPr lang="ru-RU" sz="4800" b="1" i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ВНИМАНИЕ 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412875"/>
            <a:ext cx="8569325" cy="671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500063" y="357188"/>
            <a:ext cx="8534400" cy="7588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Georgia" pitchFamily="18" charset="0"/>
              </a:rPr>
              <a:t>Актуальность проекта </a:t>
            </a:r>
            <a:r>
              <a:rPr lang="ru-RU" sz="360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Georgia" pitchFamily="18" charset="0"/>
              </a:rPr>
              <a:t>(проблематика):</a:t>
            </a:r>
            <a:endParaRPr lang="ru-RU" sz="360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50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00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Э.Деминг: «Основное условие обеспечения качества – среда».    96% всех проблем в любой организации обусловлены   неправильной системой управления и только 4% - ошибками исполнителей.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Международная практика в области управления качеством:</a:t>
            </a:r>
            <a:endParaRPr lang="ru-RU" sz="1900" smtClean="0">
              <a:solidFill>
                <a:srgbClr val="4E124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4E124F"/>
                </a:solidFill>
                <a:latin typeface="Arial" charset="0"/>
              </a:rPr>
              <a:t>     </a:t>
            </a: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- «система оценки качества»                                                                          </a:t>
            </a:r>
            <a:endParaRPr lang="ru-RU" sz="1900" smtClean="0">
              <a:solidFill>
                <a:srgbClr val="4E124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900" smtClean="0">
                <a:solidFill>
                  <a:srgbClr val="4E124F"/>
                </a:solidFill>
                <a:latin typeface="Arial" charset="0"/>
              </a:rPr>
              <a:t>     </a:t>
            </a: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- «управление качеством»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Стандарт (ФГОС ДО) направлен на достижение задач: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      …3) обеспечение государством равенства возможностей для        каждого ребёнка в получении качественного дошкольного образования;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        4)</a:t>
            </a:r>
            <a:r>
              <a:rPr lang="ru-RU" sz="1900" smtClean="0">
                <a:solidFill>
                  <a:srgbClr val="4E124F"/>
                </a:solidFill>
                <a:latin typeface="Arial" charset="0"/>
              </a:rPr>
              <a:t> </a:t>
            </a:r>
            <a:r>
              <a:rPr lang="ru-RU" sz="1900" smtClean="0">
                <a:solidFill>
                  <a:srgbClr val="4E124F"/>
                </a:solidFill>
                <a:latin typeface="Georgia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smtClean="0">
                <a:solidFill>
                  <a:srgbClr val="4E124F"/>
                </a:solidFill>
                <a:latin typeface="Georgia" pitchFamily="18" charset="0"/>
              </a:rPr>
              <a:t>В.И. Слободчиков: «Качество дошкольного образования – это качество жизни ребенка».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1900" smtClean="0">
              <a:solidFill>
                <a:srgbClr val="4E124F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1900" smtClean="0">
              <a:solidFill>
                <a:srgbClr val="4E124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user\Desktop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031644" y="836712"/>
            <a:ext cx="1112356" cy="609961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КАЧЕСТВОМ</a:t>
            </a:r>
          </a:p>
        </p:txBody>
      </p: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71438" y="214313"/>
            <a:ext cx="9180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Концепция качества образования в ДОУ</a:t>
            </a:r>
          </a:p>
          <a:p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(ключевая идея проекта)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57429" y="1428736"/>
            <a:ext cx="7716364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(ВСКО)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1714512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Нормативно –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правовая база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Структурирование и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совершенствование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документов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Диагностика,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анализ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модернизации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286365" y="2428868"/>
            <a:ext cx="5787343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качества</a:t>
            </a:r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143247"/>
            <a:ext cx="1428760" cy="1750231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Обеспечение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Анализ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Улучшение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858514" y="3429000"/>
            <a:ext cx="4282853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Выполнение требований к  качеству</a:t>
            </a:r>
            <a:endParaRPr lang="ru-RU">
              <a:solidFill>
                <a:srgbClr val="4E124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8784" y="4143379"/>
            <a:ext cx="1453296" cy="1750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ФГОС ДО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ФЗ «Об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РФ»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en-US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</a:t>
            </a: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37634" y="4550881"/>
            <a:ext cx="2535270" cy="85480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УКО</a:t>
            </a:r>
            <a:endParaRPr lang="ru-RU" dirty="0">
              <a:solidFill>
                <a:srgbClr val="4E124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81698" y="5429264"/>
            <a:ext cx="2555854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УКО</a:t>
            </a:r>
            <a:endParaRPr lang="ru-RU" dirty="0">
              <a:solidFill>
                <a:srgbClr val="4E124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4E124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user\Desktop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11"/>
          <p:cNvSpPr txBox="1">
            <a:spLocks noChangeArrowheads="1"/>
          </p:cNvSpPr>
          <p:nvPr/>
        </p:nvSpPr>
        <p:spPr bwMode="auto">
          <a:xfrm>
            <a:off x="71438" y="214313"/>
            <a:ext cx="909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(ключевая идея проекта)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1250141"/>
            <a:ext cx="4913460" cy="82153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75" y="3571875"/>
            <a:ext cx="24606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Объекты качества: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Нормативно-правовое </a:t>
            </a:r>
          </a:p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     обеспечение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Анализ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Мониторинг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62650" y="3833813"/>
            <a:ext cx="2393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Субъекты качества: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Педагоги, сотрудники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algn="ctr"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algn="ctr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13" y="2071688"/>
            <a:ext cx="642937" cy="5000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3" y="2071688"/>
            <a:ext cx="714375" cy="5000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663" y="3073400"/>
            <a:ext cx="1500187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6707" y="5001419"/>
            <a:ext cx="857250" cy="158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69" y="4999831"/>
            <a:ext cx="857250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3" descr="C:\Users\user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287338" y="115888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(2015 -2017 гг.)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84213" y="1700213"/>
            <a:ext cx="7559675" cy="208915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команды МРЦ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Насколько актуальной для Вас была тема мастер-классов?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Узнали ли Вы что-то новое для себя?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Сможете ли Вы применить полученные знания на практике?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Насколько последовательно и логично был изложен материал?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Насколько вы удовлетворены работой команды?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2" name="Диаграмма 4"/>
          <p:cNvGraphicFramePr>
            <a:graphicFrameLocks/>
          </p:cNvGraphicFramePr>
          <p:nvPr/>
        </p:nvGraphicFramePr>
        <p:xfrm>
          <a:off x="190500" y="3665538"/>
          <a:ext cx="8670925" cy="3086100"/>
        </p:xfrm>
        <a:graphic>
          <a:graphicData uri="http://schemas.openxmlformats.org/presentationml/2006/ole">
            <p:oleObj spid="_x0000_s27652" name="Диаграмма" r:id="rId4" imgW="8400930" imgH="3085988" progId="Excel.Chart.8">
              <p:embed/>
            </p:oleObj>
          </a:graphicData>
        </a:graphic>
      </p:graphicFrame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287338" y="1181100"/>
            <a:ext cx="877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 период 25.05.2017  количество участников МРЦ составило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 человек.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87338" y="115888"/>
            <a:ext cx="8569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(2015 -2017 гг.)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87338" y="1181100"/>
            <a:ext cx="877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 период </a:t>
            </a:r>
            <a:r>
              <a:rPr lang="ru-RU" sz="2000" u="sng">
                <a:latin typeface="Times New Roman" pitchFamily="18" charset="0"/>
                <a:cs typeface="Times New Roman" pitchFamily="18" charset="0"/>
              </a:rPr>
              <a:t>25.05.2017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количество участников МРЦ составило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 человек.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00" y="1989138"/>
            <a:ext cx="8753475" cy="3724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заявка на участие в МРЦ в 2017 – 2018 учебном году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человек)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команды – участники МРЦ представили проекты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(15 проектов)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сборника «Политика руководителя дошкольного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образовательного учреждения в области качества образования: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управление развитием».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(22.06.2017 на совещании заведующих МДОУ)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user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11188" y="21431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eorgia" pitchFamily="18" charset="0"/>
              </a:rPr>
              <a:t>Принципы создания ВМКО</a:t>
            </a:r>
          </a:p>
        </p:txBody>
      </p:sp>
      <p:pic>
        <p:nvPicPr>
          <p:cNvPr id="29699" name="Picture 2" descr="C:\Users\user\Desktop\атом.jpg"/>
          <p:cNvPicPr>
            <a:picLocks noChangeAspect="1" noChangeArrowheads="1"/>
          </p:cNvPicPr>
          <p:nvPr/>
        </p:nvPicPr>
        <p:blipFill>
          <a:blip r:embed="rId3" cstate="print"/>
          <a:srcRect b="7979"/>
          <a:stretch>
            <a:fillRect/>
          </a:stretch>
        </p:blipFill>
        <p:spPr bwMode="auto">
          <a:xfrm>
            <a:off x="3325813" y="1968500"/>
            <a:ext cx="2538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522288" y="1708150"/>
            <a:ext cx="2652712" cy="1322388"/>
          </a:xfrm>
          <a:prstGeom prst="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Взаимовыгодные взаимоотношения с социальными партнерами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268663" y="1000125"/>
            <a:ext cx="2652712" cy="708025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Ориентация на потребителя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99163" y="1481138"/>
            <a:ext cx="2651125" cy="708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Лидерство </a:t>
            </a:r>
          </a:p>
          <a:p>
            <a:pPr algn="ctr"/>
            <a:r>
              <a:rPr lang="ru-RU" sz="2000">
                <a:latin typeface="Georgia" pitchFamily="18" charset="0"/>
              </a:rPr>
              <a:t>руководства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250825" y="3348038"/>
            <a:ext cx="2808288" cy="708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Принятие решений, основанное на фактах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5999163" y="2579688"/>
            <a:ext cx="2846387" cy="14763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Вовлеченность работников</a:t>
            </a:r>
          </a:p>
          <a:p>
            <a:pPr algn="ctr"/>
            <a:r>
              <a:rPr lang="ru-RU">
                <a:latin typeface="Georgia" pitchFamily="18" charset="0"/>
              </a:rPr>
              <a:t>Вовлечение персонала – главная составляющая успеха компании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522288" y="4665663"/>
            <a:ext cx="3041650" cy="4000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Постоянное улучшение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5580063" y="4665663"/>
            <a:ext cx="2651125" cy="4000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Процессный подход</a:t>
            </a:r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3348038" y="5373688"/>
            <a:ext cx="2651125" cy="7080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eorgia" pitchFamily="18" charset="0"/>
              </a:rPr>
              <a:t>Системный подход к менеджменту</a:t>
            </a:r>
          </a:p>
        </p:txBody>
      </p:sp>
    </p:spTree>
  </p:cSld>
  <p:clrMapOvr>
    <a:masterClrMapping/>
  </p:clrMapOvr>
  <p:transition spd="med" advClick="0" advTm="13000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1.1|1.1|1.1|1|1.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9|0.9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1900</Words>
  <Application>Microsoft Office PowerPoint</Application>
  <PresentationFormat>Экран (4:3)</PresentationFormat>
  <Paragraphs>320</Paragraphs>
  <Slides>31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Диаграмма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 Состав и компетентности участников реализации проекта:  </vt:lpstr>
      <vt:lpstr>Актуальность проекта  (проблематика):</vt:lpstr>
      <vt:lpstr>Актуальность проекта  (проблематика):</vt:lpstr>
      <vt:lpstr>Слайд 5</vt:lpstr>
      <vt:lpstr>Слайд 6</vt:lpstr>
      <vt:lpstr>Слайд 7</vt:lpstr>
      <vt:lpstr>Слайд 8</vt:lpstr>
      <vt:lpstr>Слайд 9</vt:lpstr>
      <vt:lpstr>Слайд 10</vt:lpstr>
      <vt:lpstr>Стратегия развития проекта -</vt:lpstr>
      <vt:lpstr>Слайд 12</vt:lpstr>
      <vt:lpstr>Цели</vt:lpstr>
      <vt:lpstr>Задачи</vt:lpstr>
      <vt:lpstr>Ориентация проекта: </vt:lpstr>
      <vt:lpstr> Реализация проекта в МСО   </vt:lpstr>
      <vt:lpstr>Мероприятия по реализации проекта в 2017-2018 учебном году</vt:lpstr>
      <vt:lpstr>Продукты проекта</vt:lpstr>
      <vt:lpstr> Сфера применения продукта проекта (эффекты, оригинальность проекта) </vt:lpstr>
      <vt:lpstr>  Продвижение  и тиражирование инновации  </vt:lpstr>
      <vt:lpstr>  Перспективы развития проекта  в 2018-2019 учебном году:   </vt:lpstr>
      <vt:lpstr>Слайд 22</vt:lpstr>
      <vt:lpstr>Слайд 23</vt:lpstr>
      <vt:lpstr>Слайд 24</vt:lpstr>
      <vt:lpstr>Слайд 25</vt:lpstr>
      <vt:lpstr>Слайд 26</vt:lpstr>
      <vt:lpstr>Слайд 27</vt:lpstr>
      <vt:lpstr> Портфолио достижений  (мероприятия по реализации проекта) </vt:lpstr>
      <vt:lpstr> Портфолио достижений  (мероприятия по реализации проекта)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пк</cp:lastModifiedBy>
  <cp:revision>208</cp:revision>
  <cp:lastPrinted>2016-06-16T10:27:09Z</cp:lastPrinted>
  <dcterms:created xsi:type="dcterms:W3CDTF">2015-05-19T11:11:45Z</dcterms:created>
  <dcterms:modified xsi:type="dcterms:W3CDTF">2017-10-31T05:10:38Z</dcterms:modified>
</cp:coreProperties>
</file>