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1" r:id="rId3"/>
    <p:sldId id="257" r:id="rId4"/>
    <p:sldId id="298" r:id="rId5"/>
    <p:sldId id="304" r:id="rId6"/>
    <p:sldId id="293" r:id="rId7"/>
    <p:sldId id="294" r:id="rId8"/>
    <p:sldId id="295" r:id="rId9"/>
    <p:sldId id="296" r:id="rId10"/>
    <p:sldId id="299" r:id="rId11"/>
    <p:sldId id="302" r:id="rId12"/>
    <p:sldId id="258" r:id="rId13"/>
    <p:sldId id="305" r:id="rId14"/>
    <p:sldId id="307" r:id="rId15"/>
    <p:sldId id="297" r:id="rId16"/>
    <p:sldId id="313" r:id="rId17"/>
    <p:sldId id="323" r:id="rId18"/>
    <p:sldId id="312" r:id="rId19"/>
    <p:sldId id="311" r:id="rId20"/>
    <p:sldId id="309" r:id="rId21"/>
    <p:sldId id="324" r:id="rId22"/>
    <p:sldId id="325" r:id="rId23"/>
    <p:sldId id="269" r:id="rId24"/>
    <p:sldId id="310" r:id="rId25"/>
    <p:sldId id="276" r:id="rId26"/>
    <p:sldId id="287" r:id="rId27"/>
    <p:sldId id="321" r:id="rId28"/>
    <p:sldId id="320" r:id="rId29"/>
    <p:sldId id="314" r:id="rId30"/>
    <p:sldId id="326" r:id="rId31"/>
    <p:sldId id="316" r:id="rId32"/>
    <p:sldId id="327" r:id="rId33"/>
    <p:sldId id="317" r:id="rId34"/>
    <p:sldId id="318" r:id="rId35"/>
    <p:sldId id="319" r:id="rId36"/>
    <p:sldId id="322" r:id="rId37"/>
    <p:sldId id="277" r:id="rId3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E0E"/>
    <a:srgbClr val="33CAFF"/>
    <a:srgbClr val="FF3B3B"/>
    <a:srgbClr val="F6882E"/>
    <a:srgbClr val="C199DF"/>
    <a:srgbClr val="EADCF4"/>
    <a:srgbClr val="FF8F8F"/>
    <a:srgbClr val="0065B0"/>
    <a:srgbClr val="FF5353"/>
    <a:srgbClr val="FF6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</c:spPr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7-499C-BFE6-2D7F01B25C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rgbClr val="0065B0"/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7-499C-BFE6-2D7F01B25CB4}"/>
                </c:ext>
              </c:extLst>
            </c:dLbl>
            <c:dLbl>
              <c:idx val="1"/>
              <c:layout>
                <c:manualLayout>
                  <c:x val="1.3338854039560503E-2"/>
                  <c:y val="7.8029493027155943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22 %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87-499C-BFE6-2D7F01B25CB4}"/>
                </c:ext>
              </c:extLst>
            </c:dLbl>
            <c:dLbl>
              <c:idx val="2"/>
              <c:layout>
                <c:manualLayout>
                  <c:x val="1.63030438261294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87-499C-BFE6-2D7F01B25CB4}"/>
                </c:ext>
              </c:extLst>
            </c:dLbl>
            <c:dLbl>
              <c:idx val="3"/>
              <c:layout>
                <c:manualLayout>
                  <c:x val="1.3338854039560503E-2"/>
                  <c:y val="8.512406665147402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87-499C-BFE6-2D7F01B25CB4}"/>
                </c:ext>
              </c:extLst>
            </c:dLbl>
            <c:dLbl>
              <c:idx val="4"/>
              <c:layout>
                <c:manualLayout>
                  <c:x val="1.18567591462760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87-499C-BFE6-2D7F01B25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87-499C-BFE6-2D7F01B25C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3B3B"/>
            </a:solidFill>
          </c:spPr>
          <c:dLbls>
            <c:dLbl>
              <c:idx val="0"/>
              <c:layout>
                <c:manualLayout>
                  <c:x val="1.482094893284499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87-499C-BFE6-2D7F01B25CB4}"/>
                </c:ext>
              </c:extLst>
            </c:dLbl>
            <c:dLbl>
              <c:idx val="1"/>
              <c:layout>
                <c:manualLayout>
                  <c:x val="1.333885403956050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087-499C-BFE6-2D7F01B25CB4}"/>
                </c:ext>
              </c:extLst>
            </c:dLbl>
            <c:dLbl>
              <c:idx val="2"/>
              <c:layout>
                <c:manualLayout>
                  <c:x val="1.482094893284499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85 %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87-499C-BFE6-2D7F01B25CB4}"/>
                </c:ext>
              </c:extLst>
            </c:dLbl>
            <c:dLbl>
              <c:idx val="3"/>
              <c:layout>
                <c:manualLayout>
                  <c:x val="1.3338854039560503E-2"/>
                  <c:y val="1.27686099977210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89 %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087-499C-BFE6-2D7F01B25CB4}"/>
                </c:ext>
              </c:extLst>
            </c:dLbl>
            <c:dLbl>
              <c:idx val="4"/>
              <c:layout>
                <c:manualLayout>
                  <c:x val="1.03746642529914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93 %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087-499C-BFE6-2D7F01B25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83</c:v>
                </c:pt>
                <c:pt idx="2">
                  <c:v>89</c:v>
                </c:pt>
                <c:pt idx="3">
                  <c:v>92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87-499C-BFE6-2D7F01B25CB4}"/>
            </c:ext>
          </c:extLst>
        </c:ser>
        <c:dLbls>
          <c:showVal val="1"/>
        </c:dLbls>
        <c:shape val="cylinder"/>
        <c:axId val="117450240"/>
        <c:axId val="117451776"/>
        <c:axId val="0"/>
      </c:bar3DChart>
      <c:catAx>
        <c:axId val="117450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451776"/>
        <c:crosses val="autoZero"/>
        <c:auto val="1"/>
        <c:lblAlgn val="ctr"/>
        <c:lblOffset val="100"/>
      </c:catAx>
      <c:valAx>
        <c:axId val="117451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45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48961413251004"/>
          <c:y val="0.41218246042066048"/>
          <c:w val="9.8085156737953524E-2"/>
          <c:h val="0.2618017480595734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93F2F-4F50-4672-919B-172533400DDE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F8C34-D107-414D-9B7F-65DC4ABFAA9D}">
      <dgm:prSet phldrT="[Текст]"/>
      <dgm:spPr>
        <a:solidFill>
          <a:srgbClr val="99FFCC"/>
        </a:solidFill>
      </dgm:spPr>
      <dgm:t>
        <a:bodyPr/>
        <a:lstStyle/>
        <a:p>
          <a:r>
            <a:rPr lang="ru-RU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dirty="0">
            <a:solidFill>
              <a:srgbClr val="4E124F"/>
            </a:solidFill>
            <a:latin typeface="Georgia" panose="02040502050405020303" pitchFamily="18" charset="0"/>
          </a:endParaRPr>
        </a:p>
      </dgm:t>
    </dgm:pt>
    <dgm:pt modelId="{EA42CEDA-2278-4C17-9242-D4D233A00437}" type="parTrans" cxnId="{2106787B-D086-4282-891A-C7FF63858C90}">
      <dgm:prSet/>
      <dgm:spPr/>
      <dgm:t>
        <a:bodyPr/>
        <a:lstStyle/>
        <a:p>
          <a:endParaRPr lang="ru-RU"/>
        </a:p>
      </dgm:t>
    </dgm:pt>
    <dgm:pt modelId="{0FDBB991-1CA8-496D-B325-5D1EFAFA4FF4}" type="sibTrans" cxnId="{2106787B-D086-4282-891A-C7FF63858C90}">
      <dgm:prSet/>
      <dgm:spPr/>
      <dgm:t>
        <a:bodyPr/>
        <a:lstStyle/>
        <a:p>
          <a:endParaRPr lang="ru-RU"/>
        </a:p>
      </dgm:t>
    </dgm:pt>
    <dgm:pt modelId="{35529684-5A1B-417A-B8BF-8BFF714A5C84}">
      <dgm:prSet phldrT="[Текст]"/>
      <dgm:spPr>
        <a:solidFill>
          <a:srgbClr val="C59EE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Заведующие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ДОО</a:t>
          </a:r>
          <a:endParaRPr lang="ru-RU" dirty="0">
            <a:solidFill>
              <a:schemeClr val="tx1"/>
            </a:solidFill>
          </a:endParaRPr>
        </a:p>
      </dgm:t>
    </dgm:pt>
    <dgm:pt modelId="{DF5994DC-A6C1-4F8C-A778-BF4FCA0F97C0}" type="parTrans" cxnId="{A8E68A95-034A-4E95-8E00-155AAAF95883}">
      <dgm:prSet/>
      <dgm:spPr/>
      <dgm:t>
        <a:bodyPr/>
        <a:lstStyle/>
        <a:p>
          <a:endParaRPr lang="ru-RU"/>
        </a:p>
      </dgm:t>
    </dgm:pt>
    <dgm:pt modelId="{6E5937C4-A21C-48E6-AD51-28967A3B7213}" type="sibTrans" cxnId="{A8E68A95-034A-4E95-8E00-155AAAF95883}">
      <dgm:prSet/>
      <dgm:spPr/>
      <dgm:t>
        <a:bodyPr/>
        <a:lstStyle/>
        <a:p>
          <a:endParaRPr lang="ru-RU"/>
        </a:p>
      </dgm:t>
    </dgm:pt>
    <dgm:pt modelId="{05F13AEA-1E87-4309-A207-C3772D4B8BD6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ДОО</a:t>
          </a:r>
          <a:endParaRPr lang="ru-RU" dirty="0">
            <a:solidFill>
              <a:schemeClr val="tx1"/>
            </a:solidFill>
          </a:endParaRPr>
        </a:p>
      </dgm:t>
    </dgm:pt>
    <dgm:pt modelId="{A75BC2C2-FB61-4B8A-8FA7-88E5EF54C211}" type="parTrans" cxnId="{FF521906-8EEC-4A62-A303-1C7FFEBA2101}">
      <dgm:prSet/>
      <dgm:spPr/>
      <dgm:t>
        <a:bodyPr/>
        <a:lstStyle/>
        <a:p>
          <a:endParaRPr lang="ru-RU"/>
        </a:p>
      </dgm:t>
    </dgm:pt>
    <dgm:pt modelId="{76D5FB95-F807-4EC0-9F7C-C834B1F8E479}" type="sibTrans" cxnId="{FF521906-8EEC-4A62-A303-1C7FFEBA2101}">
      <dgm:prSet/>
      <dgm:spPr/>
      <dgm:t>
        <a:bodyPr/>
        <a:lstStyle/>
        <a:p>
          <a:endParaRPr lang="ru-RU"/>
        </a:p>
      </dgm:t>
    </dgm:pt>
    <dgm:pt modelId="{1B4FB081-52DF-41B4-BF90-15AF219B3F55}">
      <dgm:prSet phldrT="[Текст]"/>
      <dgm:spPr>
        <a:solidFill>
          <a:srgbClr val="FF8F8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работники</a:t>
          </a:r>
          <a:endParaRPr lang="ru-RU" dirty="0">
            <a:solidFill>
              <a:schemeClr val="tx1"/>
            </a:solidFill>
          </a:endParaRPr>
        </a:p>
      </dgm:t>
    </dgm:pt>
    <dgm:pt modelId="{9774E96E-0C04-4CF0-BC79-9922702D2A76}" type="parTrans" cxnId="{834DCCA2-8C85-40BA-9BCC-346A14C08E0F}">
      <dgm:prSet/>
      <dgm:spPr/>
      <dgm:t>
        <a:bodyPr/>
        <a:lstStyle/>
        <a:p>
          <a:endParaRPr lang="ru-RU"/>
        </a:p>
      </dgm:t>
    </dgm:pt>
    <dgm:pt modelId="{42D215BA-54D7-4259-AD61-5E6B4E66077F}" type="sibTrans" cxnId="{834DCCA2-8C85-40BA-9BCC-346A14C08E0F}">
      <dgm:prSet/>
      <dgm:spPr/>
      <dgm:t>
        <a:bodyPr/>
        <a:lstStyle/>
        <a:p>
          <a:endParaRPr lang="ru-RU"/>
        </a:p>
      </dgm:t>
    </dgm:pt>
    <dgm:pt modelId="{2890926F-9557-4843-8A65-3E0BE856C444}" type="pres">
      <dgm:prSet presAssocID="{65593F2F-4F50-4672-919B-172533400D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31419-B963-421B-B433-F7AAD1EAC281}" type="pres">
      <dgm:prSet presAssocID="{3C8F8C34-D107-414D-9B7F-65DC4ABFAA9D}" presName="vertOne" presStyleCnt="0"/>
      <dgm:spPr/>
    </dgm:pt>
    <dgm:pt modelId="{183F0C68-E761-4613-9BBF-EAF18A30AEF4}" type="pres">
      <dgm:prSet presAssocID="{3C8F8C34-D107-414D-9B7F-65DC4ABFAA9D}" presName="txOne" presStyleLbl="node0" presStyleIdx="0" presStyleCnt="1" custScaleY="42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58AE-7C39-4D82-B244-9FAAB96CC1B4}" type="pres">
      <dgm:prSet presAssocID="{3C8F8C34-D107-414D-9B7F-65DC4ABFAA9D}" presName="parTransOne" presStyleCnt="0"/>
      <dgm:spPr/>
    </dgm:pt>
    <dgm:pt modelId="{08498422-33A3-48FA-B4DA-73EA3EF3CC9C}" type="pres">
      <dgm:prSet presAssocID="{3C8F8C34-D107-414D-9B7F-65DC4ABFAA9D}" presName="horzOne" presStyleCnt="0"/>
      <dgm:spPr/>
    </dgm:pt>
    <dgm:pt modelId="{890B7A26-8D9B-4A49-B074-8A6594D12CB2}" type="pres">
      <dgm:prSet presAssocID="{35529684-5A1B-417A-B8BF-8BFF714A5C84}" presName="vertTwo" presStyleCnt="0"/>
      <dgm:spPr/>
    </dgm:pt>
    <dgm:pt modelId="{5CA7BE57-7D59-4D8B-A01F-65E3D238197D}" type="pres">
      <dgm:prSet presAssocID="{35529684-5A1B-417A-B8BF-8BFF714A5C8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C9441-CD55-4BEE-9E37-12679E29B086}" type="pres">
      <dgm:prSet presAssocID="{35529684-5A1B-417A-B8BF-8BFF714A5C84}" presName="horzTwo" presStyleCnt="0"/>
      <dgm:spPr/>
    </dgm:pt>
    <dgm:pt modelId="{CD29116C-9F1C-41E9-8C67-FF5C00EDCF41}" type="pres">
      <dgm:prSet presAssocID="{6E5937C4-A21C-48E6-AD51-28967A3B7213}" presName="sibSpaceTwo" presStyleCnt="0"/>
      <dgm:spPr/>
    </dgm:pt>
    <dgm:pt modelId="{59B678DB-DA96-4E5B-821F-4AAF6AC21AEA}" type="pres">
      <dgm:prSet presAssocID="{05F13AEA-1E87-4309-A207-C3772D4B8BD6}" presName="vertTwo" presStyleCnt="0"/>
      <dgm:spPr/>
    </dgm:pt>
    <dgm:pt modelId="{6AE1D13F-2E7C-4C23-8581-9EA0356D97E8}" type="pres">
      <dgm:prSet presAssocID="{05F13AEA-1E87-4309-A207-C3772D4B8BD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69FBF-62BE-4BB7-B4E8-37F79C98FBA6}" type="pres">
      <dgm:prSet presAssocID="{05F13AEA-1E87-4309-A207-C3772D4B8BD6}" presName="horzTwo" presStyleCnt="0"/>
      <dgm:spPr/>
    </dgm:pt>
    <dgm:pt modelId="{E29E6407-A790-4160-9672-08A3BB16D7D2}" type="pres">
      <dgm:prSet presAssocID="{76D5FB95-F807-4EC0-9F7C-C834B1F8E479}" presName="sibSpaceTwo" presStyleCnt="0"/>
      <dgm:spPr/>
    </dgm:pt>
    <dgm:pt modelId="{64305164-B58F-4B12-9512-2BC3E7B20736}" type="pres">
      <dgm:prSet presAssocID="{1B4FB081-52DF-41B4-BF90-15AF219B3F55}" presName="vertTwo" presStyleCnt="0"/>
      <dgm:spPr/>
    </dgm:pt>
    <dgm:pt modelId="{DC09A5D8-FFFF-4B09-999B-E84DF79338F6}" type="pres">
      <dgm:prSet presAssocID="{1B4FB081-52DF-41B4-BF90-15AF219B3F5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B82A5-AD7C-4817-A8D7-86119212501D}" type="pres">
      <dgm:prSet presAssocID="{1B4FB081-52DF-41B4-BF90-15AF219B3F55}" presName="horzTwo" presStyleCnt="0"/>
      <dgm:spPr/>
    </dgm:pt>
  </dgm:ptLst>
  <dgm:cxnLst>
    <dgm:cxn modelId="{2106787B-D086-4282-891A-C7FF63858C90}" srcId="{65593F2F-4F50-4672-919B-172533400DDE}" destId="{3C8F8C34-D107-414D-9B7F-65DC4ABFAA9D}" srcOrd="0" destOrd="0" parTransId="{EA42CEDA-2278-4C17-9242-D4D233A00437}" sibTransId="{0FDBB991-1CA8-496D-B325-5D1EFAFA4FF4}"/>
    <dgm:cxn modelId="{E5797203-5A7E-4CC6-846A-63B2370AA832}" type="presOf" srcId="{35529684-5A1B-417A-B8BF-8BFF714A5C84}" destId="{5CA7BE57-7D59-4D8B-A01F-65E3D238197D}" srcOrd="0" destOrd="0" presId="urn:microsoft.com/office/officeart/2005/8/layout/hierarchy4"/>
    <dgm:cxn modelId="{B01A7F8C-9D40-4261-9DF5-D159FAF875BC}" type="presOf" srcId="{3C8F8C34-D107-414D-9B7F-65DC4ABFAA9D}" destId="{183F0C68-E761-4613-9BBF-EAF18A30AEF4}" srcOrd="0" destOrd="0" presId="urn:microsoft.com/office/officeart/2005/8/layout/hierarchy4"/>
    <dgm:cxn modelId="{834DCCA2-8C85-40BA-9BCC-346A14C08E0F}" srcId="{3C8F8C34-D107-414D-9B7F-65DC4ABFAA9D}" destId="{1B4FB081-52DF-41B4-BF90-15AF219B3F55}" srcOrd="2" destOrd="0" parTransId="{9774E96E-0C04-4CF0-BC79-9922702D2A76}" sibTransId="{42D215BA-54D7-4259-AD61-5E6B4E66077F}"/>
    <dgm:cxn modelId="{C8796536-F2D1-4BCE-8D7F-F4A1FC82C503}" type="presOf" srcId="{1B4FB081-52DF-41B4-BF90-15AF219B3F55}" destId="{DC09A5D8-FFFF-4B09-999B-E84DF79338F6}" srcOrd="0" destOrd="0" presId="urn:microsoft.com/office/officeart/2005/8/layout/hierarchy4"/>
    <dgm:cxn modelId="{287050F0-2BD8-455F-958D-BA6D909DCFFF}" type="presOf" srcId="{05F13AEA-1E87-4309-A207-C3772D4B8BD6}" destId="{6AE1D13F-2E7C-4C23-8581-9EA0356D97E8}" srcOrd="0" destOrd="0" presId="urn:microsoft.com/office/officeart/2005/8/layout/hierarchy4"/>
    <dgm:cxn modelId="{A8E68A95-034A-4E95-8E00-155AAAF95883}" srcId="{3C8F8C34-D107-414D-9B7F-65DC4ABFAA9D}" destId="{35529684-5A1B-417A-B8BF-8BFF714A5C84}" srcOrd="0" destOrd="0" parTransId="{DF5994DC-A6C1-4F8C-A778-BF4FCA0F97C0}" sibTransId="{6E5937C4-A21C-48E6-AD51-28967A3B7213}"/>
    <dgm:cxn modelId="{23ADFA0B-853F-4746-84D0-7D08E85D022D}" type="presOf" srcId="{65593F2F-4F50-4672-919B-172533400DDE}" destId="{2890926F-9557-4843-8A65-3E0BE856C444}" srcOrd="0" destOrd="0" presId="urn:microsoft.com/office/officeart/2005/8/layout/hierarchy4"/>
    <dgm:cxn modelId="{FF521906-8EEC-4A62-A303-1C7FFEBA2101}" srcId="{3C8F8C34-D107-414D-9B7F-65DC4ABFAA9D}" destId="{05F13AEA-1E87-4309-A207-C3772D4B8BD6}" srcOrd="1" destOrd="0" parTransId="{A75BC2C2-FB61-4B8A-8FA7-88E5EF54C211}" sibTransId="{76D5FB95-F807-4EC0-9F7C-C834B1F8E479}"/>
    <dgm:cxn modelId="{D6DB25DC-9191-474C-A17F-D214062FEAC1}" type="presParOf" srcId="{2890926F-9557-4843-8A65-3E0BE856C444}" destId="{26A31419-B963-421B-B433-F7AAD1EAC281}" srcOrd="0" destOrd="0" presId="urn:microsoft.com/office/officeart/2005/8/layout/hierarchy4"/>
    <dgm:cxn modelId="{57C657B0-5FA7-4C2D-9E95-44302C320772}" type="presParOf" srcId="{26A31419-B963-421B-B433-F7AAD1EAC281}" destId="{183F0C68-E761-4613-9BBF-EAF18A30AEF4}" srcOrd="0" destOrd="0" presId="urn:microsoft.com/office/officeart/2005/8/layout/hierarchy4"/>
    <dgm:cxn modelId="{8392F414-6ADD-4784-9F9B-4BDD1A37A6B9}" type="presParOf" srcId="{26A31419-B963-421B-B433-F7AAD1EAC281}" destId="{E85258AE-7C39-4D82-B244-9FAAB96CC1B4}" srcOrd="1" destOrd="0" presId="urn:microsoft.com/office/officeart/2005/8/layout/hierarchy4"/>
    <dgm:cxn modelId="{D947A5F3-F07D-41EB-A5A5-749A402877DA}" type="presParOf" srcId="{26A31419-B963-421B-B433-F7AAD1EAC281}" destId="{08498422-33A3-48FA-B4DA-73EA3EF3CC9C}" srcOrd="2" destOrd="0" presId="urn:microsoft.com/office/officeart/2005/8/layout/hierarchy4"/>
    <dgm:cxn modelId="{C23721A8-0AB3-412F-8B3A-12FC0914CBC1}" type="presParOf" srcId="{08498422-33A3-48FA-B4DA-73EA3EF3CC9C}" destId="{890B7A26-8D9B-4A49-B074-8A6594D12CB2}" srcOrd="0" destOrd="0" presId="urn:microsoft.com/office/officeart/2005/8/layout/hierarchy4"/>
    <dgm:cxn modelId="{CBEC54E8-5CB5-4F98-A8A4-674640B60945}" type="presParOf" srcId="{890B7A26-8D9B-4A49-B074-8A6594D12CB2}" destId="{5CA7BE57-7D59-4D8B-A01F-65E3D238197D}" srcOrd="0" destOrd="0" presId="urn:microsoft.com/office/officeart/2005/8/layout/hierarchy4"/>
    <dgm:cxn modelId="{115EC99B-0783-44AE-8ABA-A646857C76A9}" type="presParOf" srcId="{890B7A26-8D9B-4A49-B074-8A6594D12CB2}" destId="{C9FC9441-CD55-4BEE-9E37-12679E29B086}" srcOrd="1" destOrd="0" presId="urn:microsoft.com/office/officeart/2005/8/layout/hierarchy4"/>
    <dgm:cxn modelId="{09D30E04-7E72-4890-9B10-C90B4B3F8933}" type="presParOf" srcId="{08498422-33A3-48FA-B4DA-73EA3EF3CC9C}" destId="{CD29116C-9F1C-41E9-8C67-FF5C00EDCF41}" srcOrd="1" destOrd="0" presId="urn:microsoft.com/office/officeart/2005/8/layout/hierarchy4"/>
    <dgm:cxn modelId="{D7E4C04E-3BCF-41A1-BE39-FE417839419A}" type="presParOf" srcId="{08498422-33A3-48FA-B4DA-73EA3EF3CC9C}" destId="{59B678DB-DA96-4E5B-821F-4AAF6AC21AEA}" srcOrd="2" destOrd="0" presId="urn:microsoft.com/office/officeart/2005/8/layout/hierarchy4"/>
    <dgm:cxn modelId="{33711C89-FF68-4A7A-81F4-3C5AA25818A6}" type="presParOf" srcId="{59B678DB-DA96-4E5B-821F-4AAF6AC21AEA}" destId="{6AE1D13F-2E7C-4C23-8581-9EA0356D97E8}" srcOrd="0" destOrd="0" presId="urn:microsoft.com/office/officeart/2005/8/layout/hierarchy4"/>
    <dgm:cxn modelId="{04368CFA-C136-4A96-9345-B0A3A2D357DE}" type="presParOf" srcId="{59B678DB-DA96-4E5B-821F-4AAF6AC21AEA}" destId="{AD369FBF-62BE-4BB7-B4E8-37F79C98FBA6}" srcOrd="1" destOrd="0" presId="urn:microsoft.com/office/officeart/2005/8/layout/hierarchy4"/>
    <dgm:cxn modelId="{B1BD2EC9-E246-4BFC-86E4-054834224DA4}" type="presParOf" srcId="{08498422-33A3-48FA-B4DA-73EA3EF3CC9C}" destId="{E29E6407-A790-4160-9672-08A3BB16D7D2}" srcOrd="3" destOrd="0" presId="urn:microsoft.com/office/officeart/2005/8/layout/hierarchy4"/>
    <dgm:cxn modelId="{2FEF1E85-E977-4567-8367-72DC89C25273}" type="presParOf" srcId="{08498422-33A3-48FA-B4DA-73EA3EF3CC9C}" destId="{64305164-B58F-4B12-9512-2BC3E7B20736}" srcOrd="4" destOrd="0" presId="urn:microsoft.com/office/officeart/2005/8/layout/hierarchy4"/>
    <dgm:cxn modelId="{080207C7-0176-458C-919D-C203A01204BC}" type="presParOf" srcId="{64305164-B58F-4B12-9512-2BC3E7B20736}" destId="{DC09A5D8-FFFF-4B09-999B-E84DF79338F6}" srcOrd="0" destOrd="0" presId="urn:microsoft.com/office/officeart/2005/8/layout/hierarchy4"/>
    <dgm:cxn modelId="{4F347D5F-0067-4BD6-AB25-7D2C29484147}" type="presParOf" srcId="{64305164-B58F-4B12-9512-2BC3E7B20736}" destId="{896B82A5-AD7C-4817-A8D7-8611921250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7FE3C-9342-4E26-A74B-2FFE10DCF2C1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D889-613B-40CC-A5A8-32CC2DE2F2DE}">
      <dgm:prSet phldrT="[Текст]" custT="1"/>
      <dgm:spPr>
        <a:solidFill>
          <a:srgbClr val="EADCF4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        Представлена управленческая технология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(«Портфель проектов»)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26DD952C-4AED-4936-BF44-C0C370FA890F}" type="parTrans" cxnId="{97587A8C-BA7E-4736-BAAB-C30A7D197569}">
      <dgm:prSet/>
      <dgm:spPr/>
      <dgm:t>
        <a:bodyPr/>
        <a:lstStyle/>
        <a:p>
          <a:endParaRPr lang="ru-RU"/>
        </a:p>
      </dgm:t>
    </dgm:pt>
    <dgm:pt modelId="{91C46CDF-66BD-48E6-A97A-F72C057E8801}" type="sibTrans" cxnId="{97587A8C-BA7E-4736-BAAB-C30A7D197569}">
      <dgm:prSet/>
      <dgm:spPr/>
      <dgm:t>
        <a:bodyPr/>
        <a:lstStyle/>
        <a:p>
          <a:endParaRPr lang="ru-RU"/>
        </a:p>
      </dgm:t>
    </dgm:pt>
    <dgm:pt modelId="{0867D730-EBDB-4212-81FC-3862E35477B8}">
      <dgm:prSet phldrT="[Текст]" custT="1"/>
      <dgm:spPr>
        <a:solidFill>
          <a:srgbClr val="FFD1D1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нормативные акты, регулирующие управленческую Политику качества образования ДОО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A736176-4D08-453F-B178-F6E2371BDD4C}" type="parTrans" cxnId="{04994AD2-CCC2-44F8-B6FC-A5973A40F141}">
      <dgm:prSet/>
      <dgm:spPr/>
      <dgm:t>
        <a:bodyPr/>
        <a:lstStyle/>
        <a:p>
          <a:endParaRPr lang="ru-RU"/>
        </a:p>
      </dgm:t>
    </dgm:pt>
    <dgm:pt modelId="{F20F0E30-4E98-4534-9250-D29759344462}" type="sibTrans" cxnId="{04994AD2-CCC2-44F8-B6FC-A5973A40F141}">
      <dgm:prSet/>
      <dgm:spPr/>
      <dgm:t>
        <a:bodyPr/>
        <a:lstStyle/>
        <a:p>
          <a:endParaRPr lang="ru-RU"/>
        </a:p>
      </dgm:t>
    </dgm:pt>
    <dgm:pt modelId="{B522150D-EB58-4175-B382-535F41AE4CC3}">
      <dgm:prSet phldrT="[Текст]" custT="1"/>
      <dgm:spPr>
        <a:solidFill>
          <a:srgbClr val="B7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развития ДОО, структура внутрифирменного менеджмента качества образования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DA4527-1D44-45F0-8EB8-A8B11FEC7B70}" type="parTrans" cxnId="{B7354367-A4C7-4918-8290-C240ED55680E}">
      <dgm:prSet/>
      <dgm:spPr/>
      <dgm:t>
        <a:bodyPr/>
        <a:lstStyle/>
        <a:p>
          <a:endParaRPr lang="ru-RU"/>
        </a:p>
      </dgm:t>
    </dgm:pt>
    <dgm:pt modelId="{DF165F0C-7808-43CF-ABB0-5E95629DE204}" type="sibTrans" cxnId="{B7354367-A4C7-4918-8290-C240ED55680E}">
      <dgm:prSet/>
      <dgm:spPr/>
      <dgm:t>
        <a:bodyPr/>
        <a:lstStyle/>
        <a:p>
          <a:endParaRPr lang="ru-RU"/>
        </a:p>
      </dgm:t>
    </dgm:pt>
    <dgm:pt modelId="{C4460906-2F6C-4208-9F16-B90A4BBD1C8E}">
      <dgm:prSet phldrT="[Текст]" custT="1"/>
      <dgm:spPr>
        <a:solidFill>
          <a:srgbClr val="FFFF81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программа мониторинга, инструментарий, документация ДОО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CB7D643-FAEF-4AE3-955E-F9C4A87F90C2}" type="parTrans" cxnId="{ACF9CF76-03B2-4852-A822-04C683312F77}">
      <dgm:prSet/>
      <dgm:spPr/>
      <dgm:t>
        <a:bodyPr/>
        <a:lstStyle/>
        <a:p>
          <a:endParaRPr lang="ru-RU"/>
        </a:p>
      </dgm:t>
    </dgm:pt>
    <dgm:pt modelId="{7002A749-3E81-4740-9595-100934EEC505}" type="sibTrans" cxnId="{ACF9CF76-03B2-4852-A822-04C683312F77}">
      <dgm:prSet/>
      <dgm:spPr/>
      <dgm:t>
        <a:bodyPr/>
        <a:lstStyle/>
        <a:p>
          <a:endParaRPr lang="ru-RU"/>
        </a:p>
      </dgm:t>
    </dgm:pt>
    <dgm:pt modelId="{11BE44AA-0AC2-403E-BF24-768B0A5BA8A7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 политики заведующего в контексте обеспечения качества, система внутренних аудитов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A636A84-E788-4A2D-AE1B-C1AE912998EE}" type="parTrans" cxnId="{2E9335DC-BC68-4DA4-A01B-2CC023F87096}">
      <dgm:prSet/>
      <dgm:spPr/>
      <dgm:t>
        <a:bodyPr/>
        <a:lstStyle/>
        <a:p>
          <a:endParaRPr lang="ru-RU"/>
        </a:p>
      </dgm:t>
    </dgm:pt>
    <dgm:pt modelId="{3B591924-ABAA-4E42-9698-23A1DFF75302}" type="sibTrans" cxnId="{2E9335DC-BC68-4DA4-A01B-2CC023F87096}">
      <dgm:prSet/>
      <dgm:spPr/>
      <dgm:t>
        <a:bodyPr/>
        <a:lstStyle/>
        <a:p>
          <a:endParaRPr lang="ru-RU"/>
        </a:p>
      </dgm:t>
    </dgm:pt>
    <dgm:pt modelId="{B05E5706-E65F-4CAB-93A1-0B9C82A77735}" type="pres">
      <dgm:prSet presAssocID="{BA77FE3C-9342-4E26-A74B-2FFE10DCF2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BB9F-0525-4153-9457-C23B62DA20CF}" type="pres">
      <dgm:prSet presAssocID="{2C7BD889-613B-40CC-A5A8-32CC2DE2F2DE}" presName="circle1" presStyleLbl="node1" presStyleIdx="0" presStyleCnt="5"/>
      <dgm:spPr>
        <a:solidFill>
          <a:srgbClr val="C59EE2"/>
        </a:solidFill>
      </dgm:spPr>
      <dgm:t>
        <a:bodyPr/>
        <a:lstStyle/>
        <a:p>
          <a:endParaRPr lang="ru-RU"/>
        </a:p>
      </dgm:t>
    </dgm:pt>
    <dgm:pt modelId="{174D515D-48A8-4006-8138-5CD8F7F01591}" type="pres">
      <dgm:prSet presAssocID="{2C7BD889-613B-40CC-A5A8-32CC2DE2F2DE}" presName="space" presStyleCnt="0"/>
      <dgm:spPr/>
      <dgm:t>
        <a:bodyPr/>
        <a:lstStyle/>
        <a:p>
          <a:endParaRPr lang="ru-RU"/>
        </a:p>
      </dgm:t>
    </dgm:pt>
    <dgm:pt modelId="{574FF94E-F5DD-4CF2-91F9-397A49DC7082}" type="pres">
      <dgm:prSet presAssocID="{2C7BD889-613B-40CC-A5A8-32CC2DE2F2DE}" presName="rect1" presStyleLbl="alignAcc1" presStyleIdx="0" presStyleCnt="5" custScaleX="107254" custLinFactNeighborX="-5473" custLinFactNeighborY="1737"/>
      <dgm:spPr/>
      <dgm:t>
        <a:bodyPr/>
        <a:lstStyle/>
        <a:p>
          <a:endParaRPr lang="ru-RU"/>
        </a:p>
      </dgm:t>
    </dgm:pt>
    <dgm:pt modelId="{FCC6E512-B426-425A-8EC3-514BB17ACC87}" type="pres">
      <dgm:prSet presAssocID="{0867D730-EBDB-4212-81FC-3862E35477B8}" presName="vertSpace2" presStyleLbl="node1" presStyleIdx="0" presStyleCnt="5"/>
      <dgm:spPr/>
      <dgm:t>
        <a:bodyPr/>
        <a:lstStyle/>
        <a:p>
          <a:endParaRPr lang="ru-RU"/>
        </a:p>
      </dgm:t>
    </dgm:pt>
    <dgm:pt modelId="{85AB12CC-2274-40C7-AA8A-6A2B1253973F}" type="pres">
      <dgm:prSet presAssocID="{0867D730-EBDB-4212-81FC-3862E35477B8}" presName="circle2" presStyleLbl="node1" presStyleIdx="1" presStyleCnt="5" custLinFactNeighborX="-453" custLinFactNeighborY="-701"/>
      <dgm:spPr>
        <a:solidFill>
          <a:srgbClr val="FF8F8F"/>
        </a:solidFill>
      </dgm:spPr>
      <dgm:t>
        <a:bodyPr/>
        <a:lstStyle/>
        <a:p>
          <a:endParaRPr lang="ru-RU"/>
        </a:p>
      </dgm:t>
    </dgm:pt>
    <dgm:pt modelId="{3BFAE3A6-2E08-4CA5-937B-7778742B24AD}" type="pres">
      <dgm:prSet presAssocID="{0867D730-EBDB-4212-81FC-3862E35477B8}" presName="rect2" presStyleLbl="alignAcc1" presStyleIdx="1" presStyleCnt="5" custScaleX="106142" custLinFactNeighborX="-4908" custLinFactNeighborY="2944"/>
      <dgm:spPr/>
      <dgm:t>
        <a:bodyPr/>
        <a:lstStyle/>
        <a:p>
          <a:endParaRPr lang="ru-RU"/>
        </a:p>
      </dgm:t>
    </dgm:pt>
    <dgm:pt modelId="{B12073EE-1E41-4F2A-B0AB-3953622B4AD5}" type="pres">
      <dgm:prSet presAssocID="{B522150D-EB58-4175-B382-535F41AE4CC3}" presName="vertSpace3" presStyleLbl="node1" presStyleIdx="1" presStyleCnt="5"/>
      <dgm:spPr/>
      <dgm:t>
        <a:bodyPr/>
        <a:lstStyle/>
        <a:p>
          <a:endParaRPr lang="ru-RU"/>
        </a:p>
      </dgm:t>
    </dgm:pt>
    <dgm:pt modelId="{3BFB5F92-F2CD-44B9-A8C9-A56F2ED20930}" type="pres">
      <dgm:prSet presAssocID="{B522150D-EB58-4175-B382-535F41AE4CC3}" presName="circle3" presStyleLbl="node1" presStyleIdx="2" presStyleCnt="5"/>
      <dgm:spPr/>
      <dgm:t>
        <a:bodyPr/>
        <a:lstStyle/>
        <a:p>
          <a:endParaRPr lang="ru-RU"/>
        </a:p>
      </dgm:t>
    </dgm:pt>
    <dgm:pt modelId="{49B8A0E1-BE0E-4E81-B5AC-7A4FED4EF620}" type="pres">
      <dgm:prSet presAssocID="{B522150D-EB58-4175-B382-535F41AE4CC3}" presName="rect3" presStyleLbl="alignAcc1" presStyleIdx="2" presStyleCnt="5" custLinFactNeighborX="-2378" custLinFactNeighborY="5386"/>
      <dgm:spPr/>
      <dgm:t>
        <a:bodyPr/>
        <a:lstStyle/>
        <a:p>
          <a:endParaRPr lang="ru-RU"/>
        </a:p>
      </dgm:t>
    </dgm:pt>
    <dgm:pt modelId="{CE9C7587-ABCA-4A0E-8902-457395BDD938}" type="pres">
      <dgm:prSet presAssocID="{C4460906-2F6C-4208-9F16-B90A4BBD1C8E}" presName="vertSpace4" presStyleLbl="node1" presStyleIdx="2" presStyleCnt="5"/>
      <dgm:spPr/>
      <dgm:t>
        <a:bodyPr/>
        <a:lstStyle/>
        <a:p>
          <a:endParaRPr lang="ru-RU"/>
        </a:p>
      </dgm:t>
    </dgm:pt>
    <dgm:pt modelId="{9A050B89-3459-4C17-8E72-AF0AB2B4C88D}" type="pres">
      <dgm:prSet presAssocID="{C4460906-2F6C-4208-9F16-B90A4BBD1C8E}" presName="circle4" presStyleLbl="node1" presStyleIdx="3" presStyleCnt="5" custLinFactNeighborX="-8289" custLinFactNeighborY="-5908"/>
      <dgm:spPr>
        <a:solidFill>
          <a:srgbClr val="FFD757"/>
        </a:solidFill>
      </dgm:spPr>
      <dgm:t>
        <a:bodyPr/>
        <a:lstStyle/>
        <a:p>
          <a:endParaRPr lang="ru-RU"/>
        </a:p>
      </dgm:t>
    </dgm:pt>
    <dgm:pt modelId="{A97FE17A-B837-4C8B-B008-3068C8192211}" type="pres">
      <dgm:prSet presAssocID="{C4460906-2F6C-4208-9F16-B90A4BBD1C8E}" presName="rect4" presStyleLbl="alignAcc1" presStyleIdx="3" presStyleCnt="5" custLinFactNeighborX="-2378" custLinFactNeighborY="10601"/>
      <dgm:spPr/>
      <dgm:t>
        <a:bodyPr/>
        <a:lstStyle/>
        <a:p>
          <a:endParaRPr lang="ru-RU"/>
        </a:p>
      </dgm:t>
    </dgm:pt>
    <dgm:pt modelId="{865FCD96-69F8-4F04-B58C-621E5309EF97}" type="pres">
      <dgm:prSet presAssocID="{11BE44AA-0AC2-403E-BF24-768B0A5BA8A7}" presName="vertSpace5" presStyleLbl="node1" presStyleIdx="3" presStyleCnt="5"/>
      <dgm:spPr/>
      <dgm:t>
        <a:bodyPr/>
        <a:lstStyle/>
        <a:p>
          <a:endParaRPr lang="ru-RU"/>
        </a:p>
      </dgm:t>
    </dgm:pt>
    <dgm:pt modelId="{63882092-CE94-4CDC-885C-F89F4DC5ABBD}" type="pres">
      <dgm:prSet presAssocID="{11BE44AA-0AC2-403E-BF24-768B0A5BA8A7}" presName="circle5" presStyleLbl="node1" presStyleIdx="4" presStyleCnt="5" custLinFactNeighborX="-17980" custLinFactNeighborY="872"/>
      <dgm:spPr>
        <a:solidFill>
          <a:srgbClr val="6DFFB6"/>
        </a:solidFill>
      </dgm:spPr>
      <dgm:t>
        <a:bodyPr/>
        <a:lstStyle/>
        <a:p>
          <a:endParaRPr lang="ru-RU"/>
        </a:p>
      </dgm:t>
    </dgm:pt>
    <dgm:pt modelId="{8362DFB8-BE6F-4F07-8ABD-737AEE50D6E6}" type="pres">
      <dgm:prSet presAssocID="{11BE44AA-0AC2-403E-BF24-768B0A5BA8A7}" presName="rect5" presStyleLbl="alignAcc1" presStyleIdx="4" presStyleCnt="5" custScaleY="122311" custLinFactNeighborX="-2378" custLinFactNeighborY="40661"/>
      <dgm:spPr/>
      <dgm:t>
        <a:bodyPr/>
        <a:lstStyle/>
        <a:p>
          <a:endParaRPr lang="ru-RU"/>
        </a:p>
      </dgm:t>
    </dgm:pt>
    <dgm:pt modelId="{22322C54-4132-4E35-9A4D-4FB3D71A1D19}" type="pres">
      <dgm:prSet presAssocID="{2C7BD889-613B-40CC-A5A8-32CC2DE2F2D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5049-6A80-4998-9F6E-01419ECB55A3}" type="pres">
      <dgm:prSet presAssocID="{0867D730-EBDB-4212-81FC-3862E35477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71D9-24D0-4131-9D97-0C5A5CBD04AB}" type="pres">
      <dgm:prSet presAssocID="{B522150D-EB58-4175-B382-535F41AE4CC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23BC-30CE-4DEF-91F5-E5D577E2D32F}" type="pres">
      <dgm:prSet presAssocID="{C4460906-2F6C-4208-9F16-B90A4BBD1C8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443E-72CF-45F3-8B61-820CA5FE0AC2}" type="pres">
      <dgm:prSet presAssocID="{11BE44AA-0AC2-403E-BF24-768B0A5BA8A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D6A3B-493F-4A42-852D-D4E5ABB1942E}" type="presOf" srcId="{C4460906-2F6C-4208-9F16-B90A4BBD1C8E}" destId="{F83F23BC-30CE-4DEF-91F5-E5D577E2D32F}" srcOrd="1" destOrd="0" presId="urn:microsoft.com/office/officeart/2005/8/layout/target3"/>
    <dgm:cxn modelId="{F64CB0A9-6CC2-45B8-808D-999345909116}" type="presOf" srcId="{B522150D-EB58-4175-B382-535F41AE4CC3}" destId="{8AC571D9-24D0-4131-9D97-0C5A5CBD04AB}" srcOrd="1" destOrd="0" presId="urn:microsoft.com/office/officeart/2005/8/layout/target3"/>
    <dgm:cxn modelId="{00076079-4353-40BA-9ABD-6C2E9BDBDB96}" type="presOf" srcId="{0867D730-EBDB-4212-81FC-3862E35477B8}" destId="{27475049-6A80-4998-9F6E-01419ECB55A3}" srcOrd="1" destOrd="0" presId="urn:microsoft.com/office/officeart/2005/8/layout/target3"/>
    <dgm:cxn modelId="{40EE1B8C-4E6F-4E6E-BB0A-76CEB8441183}" type="presOf" srcId="{11BE44AA-0AC2-403E-BF24-768B0A5BA8A7}" destId="{8362DFB8-BE6F-4F07-8ABD-737AEE50D6E6}" srcOrd="0" destOrd="0" presId="urn:microsoft.com/office/officeart/2005/8/layout/target3"/>
    <dgm:cxn modelId="{8DE314CA-EFEF-4AA1-91B0-AE7FF2BDF6FB}" type="presOf" srcId="{2C7BD889-613B-40CC-A5A8-32CC2DE2F2DE}" destId="{22322C54-4132-4E35-9A4D-4FB3D71A1D19}" srcOrd="1" destOrd="0" presId="urn:microsoft.com/office/officeart/2005/8/layout/target3"/>
    <dgm:cxn modelId="{4E97E310-48BA-493A-8D5F-620A9B6E5380}" type="presOf" srcId="{0867D730-EBDB-4212-81FC-3862E35477B8}" destId="{3BFAE3A6-2E08-4CA5-937B-7778742B24AD}" srcOrd="0" destOrd="0" presId="urn:microsoft.com/office/officeart/2005/8/layout/target3"/>
    <dgm:cxn modelId="{0D2DFB3D-7543-447E-970D-0C83AB90ADCB}" type="presOf" srcId="{C4460906-2F6C-4208-9F16-B90A4BBD1C8E}" destId="{A97FE17A-B837-4C8B-B008-3068C8192211}" srcOrd="0" destOrd="0" presId="urn:microsoft.com/office/officeart/2005/8/layout/target3"/>
    <dgm:cxn modelId="{B7354367-A4C7-4918-8290-C240ED55680E}" srcId="{BA77FE3C-9342-4E26-A74B-2FFE10DCF2C1}" destId="{B522150D-EB58-4175-B382-535F41AE4CC3}" srcOrd="2" destOrd="0" parTransId="{91DA4527-1D44-45F0-8EB8-A8B11FEC7B70}" sibTransId="{DF165F0C-7808-43CF-ABB0-5E95629DE204}"/>
    <dgm:cxn modelId="{41EB0A1B-ACCF-44FE-8F22-31D8C8A507C3}" type="presOf" srcId="{2C7BD889-613B-40CC-A5A8-32CC2DE2F2DE}" destId="{574FF94E-F5DD-4CF2-91F9-397A49DC7082}" srcOrd="0" destOrd="0" presId="urn:microsoft.com/office/officeart/2005/8/layout/target3"/>
    <dgm:cxn modelId="{97587A8C-BA7E-4736-BAAB-C30A7D197569}" srcId="{BA77FE3C-9342-4E26-A74B-2FFE10DCF2C1}" destId="{2C7BD889-613B-40CC-A5A8-32CC2DE2F2DE}" srcOrd="0" destOrd="0" parTransId="{26DD952C-4AED-4936-BF44-C0C370FA890F}" sibTransId="{91C46CDF-66BD-48E6-A97A-F72C057E8801}"/>
    <dgm:cxn modelId="{6B24D8E2-48A9-4597-B53B-02411B7A07E4}" type="presOf" srcId="{B522150D-EB58-4175-B382-535F41AE4CC3}" destId="{49B8A0E1-BE0E-4E81-B5AC-7A4FED4EF620}" srcOrd="0" destOrd="0" presId="urn:microsoft.com/office/officeart/2005/8/layout/target3"/>
    <dgm:cxn modelId="{2E9335DC-BC68-4DA4-A01B-2CC023F87096}" srcId="{BA77FE3C-9342-4E26-A74B-2FFE10DCF2C1}" destId="{11BE44AA-0AC2-403E-BF24-768B0A5BA8A7}" srcOrd="4" destOrd="0" parTransId="{2A636A84-E788-4A2D-AE1B-C1AE912998EE}" sibTransId="{3B591924-ABAA-4E42-9698-23A1DFF75302}"/>
    <dgm:cxn modelId="{ACF9CF76-03B2-4852-A822-04C683312F77}" srcId="{BA77FE3C-9342-4E26-A74B-2FFE10DCF2C1}" destId="{C4460906-2F6C-4208-9F16-B90A4BBD1C8E}" srcOrd="3" destOrd="0" parTransId="{0CB7D643-FAEF-4AE3-955E-F9C4A87F90C2}" sibTransId="{7002A749-3E81-4740-9595-100934EEC505}"/>
    <dgm:cxn modelId="{04994AD2-CCC2-44F8-B6FC-A5973A40F141}" srcId="{BA77FE3C-9342-4E26-A74B-2FFE10DCF2C1}" destId="{0867D730-EBDB-4212-81FC-3862E35477B8}" srcOrd="1" destOrd="0" parTransId="{9A736176-4D08-453F-B178-F6E2371BDD4C}" sibTransId="{F20F0E30-4E98-4534-9250-D29759344462}"/>
    <dgm:cxn modelId="{A232EFB6-D085-4AD3-B543-EF99143759FE}" type="presOf" srcId="{11BE44AA-0AC2-403E-BF24-768B0A5BA8A7}" destId="{CB2B443E-72CF-45F3-8B61-820CA5FE0AC2}" srcOrd="1" destOrd="0" presId="urn:microsoft.com/office/officeart/2005/8/layout/target3"/>
    <dgm:cxn modelId="{0677D46C-A5A4-4A76-A2E0-CA2E6EBF3BF3}" type="presOf" srcId="{BA77FE3C-9342-4E26-A74B-2FFE10DCF2C1}" destId="{B05E5706-E65F-4CAB-93A1-0B9C82A77735}" srcOrd="0" destOrd="0" presId="urn:microsoft.com/office/officeart/2005/8/layout/target3"/>
    <dgm:cxn modelId="{90CC70F3-823A-476B-A830-1A34B5432EE1}" type="presParOf" srcId="{B05E5706-E65F-4CAB-93A1-0B9C82A77735}" destId="{303ABB9F-0525-4153-9457-C23B62DA20CF}" srcOrd="0" destOrd="0" presId="urn:microsoft.com/office/officeart/2005/8/layout/target3"/>
    <dgm:cxn modelId="{8A7DA1CE-2F4D-4479-90C9-48BD79B3CCD9}" type="presParOf" srcId="{B05E5706-E65F-4CAB-93A1-0B9C82A77735}" destId="{174D515D-48A8-4006-8138-5CD8F7F01591}" srcOrd="1" destOrd="0" presId="urn:microsoft.com/office/officeart/2005/8/layout/target3"/>
    <dgm:cxn modelId="{E4041FC1-DC3F-462A-8592-F3331F81C933}" type="presParOf" srcId="{B05E5706-E65F-4CAB-93A1-0B9C82A77735}" destId="{574FF94E-F5DD-4CF2-91F9-397A49DC7082}" srcOrd="2" destOrd="0" presId="urn:microsoft.com/office/officeart/2005/8/layout/target3"/>
    <dgm:cxn modelId="{A24C68E3-CCB4-498F-9A95-D397ED827878}" type="presParOf" srcId="{B05E5706-E65F-4CAB-93A1-0B9C82A77735}" destId="{FCC6E512-B426-425A-8EC3-514BB17ACC87}" srcOrd="3" destOrd="0" presId="urn:microsoft.com/office/officeart/2005/8/layout/target3"/>
    <dgm:cxn modelId="{8CC430C2-E1E2-4402-93F5-841BC9A2AB8D}" type="presParOf" srcId="{B05E5706-E65F-4CAB-93A1-0B9C82A77735}" destId="{85AB12CC-2274-40C7-AA8A-6A2B1253973F}" srcOrd="4" destOrd="0" presId="urn:microsoft.com/office/officeart/2005/8/layout/target3"/>
    <dgm:cxn modelId="{70515EAD-3AC4-4250-A155-484F250BEFE5}" type="presParOf" srcId="{B05E5706-E65F-4CAB-93A1-0B9C82A77735}" destId="{3BFAE3A6-2E08-4CA5-937B-7778742B24AD}" srcOrd="5" destOrd="0" presId="urn:microsoft.com/office/officeart/2005/8/layout/target3"/>
    <dgm:cxn modelId="{0E40B086-3A69-4992-AB24-1EAD96A64A57}" type="presParOf" srcId="{B05E5706-E65F-4CAB-93A1-0B9C82A77735}" destId="{B12073EE-1E41-4F2A-B0AB-3953622B4AD5}" srcOrd="6" destOrd="0" presId="urn:microsoft.com/office/officeart/2005/8/layout/target3"/>
    <dgm:cxn modelId="{216F88E5-D4EE-4988-AD0D-846A14E59095}" type="presParOf" srcId="{B05E5706-E65F-4CAB-93A1-0B9C82A77735}" destId="{3BFB5F92-F2CD-44B9-A8C9-A56F2ED20930}" srcOrd="7" destOrd="0" presId="urn:microsoft.com/office/officeart/2005/8/layout/target3"/>
    <dgm:cxn modelId="{8637FA97-B185-4BAA-BFCD-DF89593D549C}" type="presParOf" srcId="{B05E5706-E65F-4CAB-93A1-0B9C82A77735}" destId="{49B8A0E1-BE0E-4E81-B5AC-7A4FED4EF620}" srcOrd="8" destOrd="0" presId="urn:microsoft.com/office/officeart/2005/8/layout/target3"/>
    <dgm:cxn modelId="{696902F1-9E4E-4D15-ACCF-A2FDB8BCD8FD}" type="presParOf" srcId="{B05E5706-E65F-4CAB-93A1-0B9C82A77735}" destId="{CE9C7587-ABCA-4A0E-8902-457395BDD938}" srcOrd="9" destOrd="0" presId="urn:microsoft.com/office/officeart/2005/8/layout/target3"/>
    <dgm:cxn modelId="{26EE0894-116C-4C28-9BF2-944F065FE41B}" type="presParOf" srcId="{B05E5706-E65F-4CAB-93A1-0B9C82A77735}" destId="{9A050B89-3459-4C17-8E72-AF0AB2B4C88D}" srcOrd="10" destOrd="0" presId="urn:microsoft.com/office/officeart/2005/8/layout/target3"/>
    <dgm:cxn modelId="{5F1C0022-F350-4897-9A01-BBFDD349138D}" type="presParOf" srcId="{B05E5706-E65F-4CAB-93A1-0B9C82A77735}" destId="{A97FE17A-B837-4C8B-B008-3068C8192211}" srcOrd="11" destOrd="0" presId="urn:microsoft.com/office/officeart/2005/8/layout/target3"/>
    <dgm:cxn modelId="{0903FADD-6F38-4F1C-BED1-49996305729A}" type="presParOf" srcId="{B05E5706-E65F-4CAB-93A1-0B9C82A77735}" destId="{865FCD96-69F8-4F04-B58C-621E5309EF97}" srcOrd="12" destOrd="0" presId="urn:microsoft.com/office/officeart/2005/8/layout/target3"/>
    <dgm:cxn modelId="{6EFF3687-6DE2-4FEC-AD63-BA057CE0199E}" type="presParOf" srcId="{B05E5706-E65F-4CAB-93A1-0B9C82A77735}" destId="{63882092-CE94-4CDC-885C-F89F4DC5ABBD}" srcOrd="13" destOrd="0" presId="urn:microsoft.com/office/officeart/2005/8/layout/target3"/>
    <dgm:cxn modelId="{92EB9A47-2931-4A0F-91A1-FD28AD5AE17A}" type="presParOf" srcId="{B05E5706-E65F-4CAB-93A1-0B9C82A77735}" destId="{8362DFB8-BE6F-4F07-8ABD-737AEE50D6E6}" srcOrd="14" destOrd="0" presId="urn:microsoft.com/office/officeart/2005/8/layout/target3"/>
    <dgm:cxn modelId="{E9EC919E-23B0-497C-B314-5E15F08ED4CB}" type="presParOf" srcId="{B05E5706-E65F-4CAB-93A1-0B9C82A77735}" destId="{22322C54-4132-4E35-9A4D-4FB3D71A1D19}" srcOrd="15" destOrd="0" presId="urn:microsoft.com/office/officeart/2005/8/layout/target3"/>
    <dgm:cxn modelId="{CBA3BE73-0824-468F-9889-D456D4EF73C3}" type="presParOf" srcId="{B05E5706-E65F-4CAB-93A1-0B9C82A77735}" destId="{27475049-6A80-4998-9F6E-01419ECB55A3}" srcOrd="16" destOrd="0" presId="urn:microsoft.com/office/officeart/2005/8/layout/target3"/>
    <dgm:cxn modelId="{C3D8121A-1542-4E88-BDFF-E3E9C7CBA0F9}" type="presParOf" srcId="{B05E5706-E65F-4CAB-93A1-0B9C82A77735}" destId="{8AC571D9-24D0-4131-9D97-0C5A5CBD04AB}" srcOrd="17" destOrd="0" presId="urn:microsoft.com/office/officeart/2005/8/layout/target3"/>
    <dgm:cxn modelId="{4B9EFA0C-98D1-47AE-97A9-8F01C572C342}" type="presParOf" srcId="{B05E5706-E65F-4CAB-93A1-0B9C82A77735}" destId="{F83F23BC-30CE-4DEF-91F5-E5D577E2D32F}" srcOrd="18" destOrd="0" presId="urn:microsoft.com/office/officeart/2005/8/layout/target3"/>
    <dgm:cxn modelId="{ADEC4DCE-61EA-43DC-BEF0-041472EF950C}" type="presParOf" srcId="{B05E5706-E65F-4CAB-93A1-0B9C82A77735}" destId="{CB2B443E-72CF-45F3-8B61-820CA5FE0AC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7FE3C-9342-4E26-A74B-2FFE10DCF2C1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D889-613B-40CC-A5A8-32CC2DE2F2DE}">
      <dgm:prSet phldrT="[Текст]" custT="1"/>
      <dgm:spPr>
        <a:solidFill>
          <a:srgbClr val="EADCF4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924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Представлен пакет документов ДОУ по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обеспечению безопасности в контексте сотрудничества с воспитанниками и родителями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26DD952C-4AED-4936-BF44-C0C370FA890F}" type="parTrans" cxnId="{97587A8C-BA7E-4736-BAAB-C30A7D197569}">
      <dgm:prSet/>
      <dgm:spPr/>
      <dgm:t>
        <a:bodyPr/>
        <a:lstStyle/>
        <a:p>
          <a:endParaRPr lang="ru-RU"/>
        </a:p>
      </dgm:t>
    </dgm:pt>
    <dgm:pt modelId="{91C46CDF-66BD-48E6-A97A-F72C057E8801}" type="sibTrans" cxnId="{97587A8C-BA7E-4736-BAAB-C30A7D197569}">
      <dgm:prSet/>
      <dgm:spPr/>
      <dgm:t>
        <a:bodyPr/>
        <a:lstStyle/>
        <a:p>
          <a:endParaRPr lang="ru-RU"/>
        </a:p>
      </dgm:t>
    </dgm:pt>
    <dgm:pt modelId="{0867D730-EBDB-4212-81FC-3862E35477B8}">
      <dgm:prSet phldrT="[Текст]" custT="1"/>
      <dgm:spPr>
        <a:solidFill>
          <a:srgbClr val="FFD1D1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по самообразованию педагогов, программа повышения компетенции младших воспитателей.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736176-4D08-453F-B178-F6E2371BDD4C}" type="parTrans" cxnId="{04994AD2-CCC2-44F8-B6FC-A5973A40F141}">
      <dgm:prSet/>
      <dgm:spPr/>
      <dgm:t>
        <a:bodyPr/>
        <a:lstStyle/>
        <a:p>
          <a:endParaRPr lang="ru-RU"/>
        </a:p>
      </dgm:t>
    </dgm:pt>
    <dgm:pt modelId="{F20F0E30-4E98-4534-9250-D29759344462}" type="sibTrans" cxnId="{04994AD2-CCC2-44F8-B6FC-A5973A40F141}">
      <dgm:prSet/>
      <dgm:spPr/>
      <dgm:t>
        <a:bodyPr/>
        <a:lstStyle/>
        <a:p>
          <a:endParaRPr lang="ru-RU"/>
        </a:p>
      </dgm:t>
    </dgm:pt>
    <dgm:pt modelId="{B522150D-EB58-4175-B382-535F41AE4CC3}">
      <dgm:prSet phldrT="[Текст]" custT="1"/>
      <dgm:spPr>
        <a:solidFill>
          <a:srgbClr val="B7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модель организации инклюзивного образования в ДОУ, структура, содержание, технологии.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DA4527-1D44-45F0-8EB8-A8B11FEC7B70}" type="parTrans" cxnId="{B7354367-A4C7-4918-8290-C240ED55680E}">
      <dgm:prSet/>
      <dgm:spPr/>
      <dgm:t>
        <a:bodyPr/>
        <a:lstStyle/>
        <a:p>
          <a:endParaRPr lang="ru-RU"/>
        </a:p>
      </dgm:t>
    </dgm:pt>
    <dgm:pt modelId="{DF165F0C-7808-43CF-ABB0-5E95629DE204}" type="sibTrans" cxnId="{B7354367-A4C7-4918-8290-C240ED55680E}">
      <dgm:prSet/>
      <dgm:spPr/>
      <dgm:t>
        <a:bodyPr/>
        <a:lstStyle/>
        <a:p>
          <a:endParaRPr lang="ru-RU"/>
        </a:p>
      </dgm:t>
    </dgm:pt>
    <dgm:pt modelId="{C4460906-2F6C-4208-9F16-B90A4BBD1C8E}">
      <dgm:prSet phldrT="[Текст]" custT="1"/>
      <dgm:spPr>
        <a:solidFill>
          <a:srgbClr val="FFFF81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политики качества руководителя ДОУ на современном этапе: задачи, содержание, технологии.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CB7D643-FAEF-4AE3-955E-F9C4A87F90C2}" type="parTrans" cxnId="{ACF9CF76-03B2-4852-A822-04C683312F77}">
      <dgm:prSet/>
      <dgm:spPr/>
      <dgm:t>
        <a:bodyPr/>
        <a:lstStyle/>
        <a:p>
          <a:endParaRPr lang="ru-RU"/>
        </a:p>
      </dgm:t>
    </dgm:pt>
    <dgm:pt modelId="{7002A749-3E81-4740-9595-100934EEC505}" type="sibTrans" cxnId="{ACF9CF76-03B2-4852-A822-04C683312F77}">
      <dgm:prSet/>
      <dgm:spPr/>
      <dgm:t>
        <a:bodyPr/>
        <a:lstStyle/>
        <a:p>
          <a:endParaRPr lang="ru-RU"/>
        </a:p>
      </dgm:t>
    </dgm:pt>
    <dgm:pt modelId="{11BE44AA-0AC2-403E-BF24-768B0A5BA8A7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Представлена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модель медиативного подхода при сотрудничестве с родителями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636A84-E788-4A2D-AE1B-C1AE912998EE}" type="parTrans" cxnId="{2E9335DC-BC68-4DA4-A01B-2CC023F87096}">
      <dgm:prSet/>
      <dgm:spPr/>
      <dgm:t>
        <a:bodyPr/>
        <a:lstStyle/>
        <a:p>
          <a:endParaRPr lang="ru-RU"/>
        </a:p>
      </dgm:t>
    </dgm:pt>
    <dgm:pt modelId="{3B591924-ABAA-4E42-9698-23A1DFF75302}" type="sibTrans" cxnId="{2E9335DC-BC68-4DA4-A01B-2CC023F87096}">
      <dgm:prSet/>
      <dgm:spPr/>
      <dgm:t>
        <a:bodyPr/>
        <a:lstStyle/>
        <a:p>
          <a:endParaRPr lang="ru-RU"/>
        </a:p>
      </dgm:t>
    </dgm:pt>
    <dgm:pt modelId="{B05E5706-E65F-4CAB-93A1-0B9C82A77735}" type="pres">
      <dgm:prSet presAssocID="{BA77FE3C-9342-4E26-A74B-2FFE10DCF2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BB9F-0525-4153-9457-C23B62DA20CF}" type="pres">
      <dgm:prSet presAssocID="{2C7BD889-613B-40CC-A5A8-32CC2DE2F2DE}" presName="circle1" presStyleLbl="node1" presStyleIdx="0" presStyleCnt="5"/>
      <dgm:spPr>
        <a:solidFill>
          <a:srgbClr val="C59EE2"/>
        </a:solidFill>
      </dgm:spPr>
      <dgm:t>
        <a:bodyPr/>
        <a:lstStyle/>
        <a:p>
          <a:endParaRPr lang="ru-RU"/>
        </a:p>
      </dgm:t>
    </dgm:pt>
    <dgm:pt modelId="{174D515D-48A8-4006-8138-5CD8F7F01591}" type="pres">
      <dgm:prSet presAssocID="{2C7BD889-613B-40CC-A5A8-32CC2DE2F2DE}" presName="space" presStyleCnt="0"/>
      <dgm:spPr/>
      <dgm:t>
        <a:bodyPr/>
        <a:lstStyle/>
        <a:p>
          <a:endParaRPr lang="ru-RU"/>
        </a:p>
      </dgm:t>
    </dgm:pt>
    <dgm:pt modelId="{574FF94E-F5DD-4CF2-91F9-397A49DC7082}" type="pres">
      <dgm:prSet presAssocID="{2C7BD889-613B-40CC-A5A8-32CC2DE2F2DE}" presName="rect1" presStyleLbl="alignAcc1" presStyleIdx="0" presStyleCnt="5" custScaleX="107254" custLinFactNeighborX="-5473" custLinFactNeighborY="1737"/>
      <dgm:spPr/>
      <dgm:t>
        <a:bodyPr/>
        <a:lstStyle/>
        <a:p>
          <a:endParaRPr lang="ru-RU"/>
        </a:p>
      </dgm:t>
    </dgm:pt>
    <dgm:pt modelId="{FCC6E512-B426-425A-8EC3-514BB17ACC87}" type="pres">
      <dgm:prSet presAssocID="{0867D730-EBDB-4212-81FC-3862E35477B8}" presName="vertSpace2" presStyleLbl="node1" presStyleIdx="0" presStyleCnt="5"/>
      <dgm:spPr/>
      <dgm:t>
        <a:bodyPr/>
        <a:lstStyle/>
        <a:p>
          <a:endParaRPr lang="ru-RU"/>
        </a:p>
      </dgm:t>
    </dgm:pt>
    <dgm:pt modelId="{85AB12CC-2274-40C7-AA8A-6A2B1253973F}" type="pres">
      <dgm:prSet presAssocID="{0867D730-EBDB-4212-81FC-3862E35477B8}" presName="circle2" presStyleLbl="node1" presStyleIdx="1" presStyleCnt="5" custLinFactNeighborX="-453" custLinFactNeighborY="-701"/>
      <dgm:spPr>
        <a:solidFill>
          <a:srgbClr val="FF8F8F"/>
        </a:solidFill>
      </dgm:spPr>
      <dgm:t>
        <a:bodyPr/>
        <a:lstStyle/>
        <a:p>
          <a:endParaRPr lang="ru-RU"/>
        </a:p>
      </dgm:t>
    </dgm:pt>
    <dgm:pt modelId="{3BFAE3A6-2E08-4CA5-937B-7778742B24AD}" type="pres">
      <dgm:prSet presAssocID="{0867D730-EBDB-4212-81FC-3862E35477B8}" presName="rect2" presStyleLbl="alignAcc1" presStyleIdx="1" presStyleCnt="5" custScaleX="106142" custLinFactNeighborX="-4908" custLinFactNeighborY="2944"/>
      <dgm:spPr/>
      <dgm:t>
        <a:bodyPr/>
        <a:lstStyle/>
        <a:p>
          <a:endParaRPr lang="ru-RU"/>
        </a:p>
      </dgm:t>
    </dgm:pt>
    <dgm:pt modelId="{B12073EE-1E41-4F2A-B0AB-3953622B4AD5}" type="pres">
      <dgm:prSet presAssocID="{B522150D-EB58-4175-B382-535F41AE4CC3}" presName="vertSpace3" presStyleLbl="node1" presStyleIdx="1" presStyleCnt="5"/>
      <dgm:spPr/>
      <dgm:t>
        <a:bodyPr/>
        <a:lstStyle/>
        <a:p>
          <a:endParaRPr lang="ru-RU"/>
        </a:p>
      </dgm:t>
    </dgm:pt>
    <dgm:pt modelId="{3BFB5F92-F2CD-44B9-A8C9-A56F2ED20930}" type="pres">
      <dgm:prSet presAssocID="{B522150D-EB58-4175-B382-535F41AE4CC3}" presName="circle3" presStyleLbl="node1" presStyleIdx="2" presStyleCnt="5"/>
      <dgm:spPr/>
      <dgm:t>
        <a:bodyPr/>
        <a:lstStyle/>
        <a:p>
          <a:endParaRPr lang="ru-RU"/>
        </a:p>
      </dgm:t>
    </dgm:pt>
    <dgm:pt modelId="{49B8A0E1-BE0E-4E81-B5AC-7A4FED4EF620}" type="pres">
      <dgm:prSet presAssocID="{B522150D-EB58-4175-B382-535F41AE4CC3}" presName="rect3" presStyleLbl="alignAcc1" presStyleIdx="2" presStyleCnt="5" custLinFactNeighborX="-2378" custLinFactNeighborY="5386"/>
      <dgm:spPr/>
      <dgm:t>
        <a:bodyPr/>
        <a:lstStyle/>
        <a:p>
          <a:endParaRPr lang="ru-RU"/>
        </a:p>
      </dgm:t>
    </dgm:pt>
    <dgm:pt modelId="{CE9C7587-ABCA-4A0E-8902-457395BDD938}" type="pres">
      <dgm:prSet presAssocID="{C4460906-2F6C-4208-9F16-B90A4BBD1C8E}" presName="vertSpace4" presStyleLbl="node1" presStyleIdx="2" presStyleCnt="5"/>
      <dgm:spPr/>
      <dgm:t>
        <a:bodyPr/>
        <a:lstStyle/>
        <a:p>
          <a:endParaRPr lang="ru-RU"/>
        </a:p>
      </dgm:t>
    </dgm:pt>
    <dgm:pt modelId="{9A050B89-3459-4C17-8E72-AF0AB2B4C88D}" type="pres">
      <dgm:prSet presAssocID="{C4460906-2F6C-4208-9F16-B90A4BBD1C8E}" presName="circle4" presStyleLbl="node1" presStyleIdx="3" presStyleCnt="5" custLinFactNeighborX="-8289" custLinFactNeighborY="-5908"/>
      <dgm:spPr>
        <a:solidFill>
          <a:srgbClr val="FFD757"/>
        </a:solidFill>
      </dgm:spPr>
      <dgm:t>
        <a:bodyPr/>
        <a:lstStyle/>
        <a:p>
          <a:endParaRPr lang="ru-RU"/>
        </a:p>
      </dgm:t>
    </dgm:pt>
    <dgm:pt modelId="{A97FE17A-B837-4C8B-B008-3068C8192211}" type="pres">
      <dgm:prSet presAssocID="{C4460906-2F6C-4208-9F16-B90A4BBD1C8E}" presName="rect4" presStyleLbl="alignAcc1" presStyleIdx="3" presStyleCnt="5" custLinFactNeighborX="-2378" custLinFactNeighborY="10601"/>
      <dgm:spPr/>
      <dgm:t>
        <a:bodyPr/>
        <a:lstStyle/>
        <a:p>
          <a:endParaRPr lang="ru-RU"/>
        </a:p>
      </dgm:t>
    </dgm:pt>
    <dgm:pt modelId="{865FCD96-69F8-4F04-B58C-621E5309EF97}" type="pres">
      <dgm:prSet presAssocID="{11BE44AA-0AC2-403E-BF24-768B0A5BA8A7}" presName="vertSpace5" presStyleLbl="node1" presStyleIdx="3" presStyleCnt="5"/>
      <dgm:spPr/>
      <dgm:t>
        <a:bodyPr/>
        <a:lstStyle/>
        <a:p>
          <a:endParaRPr lang="ru-RU"/>
        </a:p>
      </dgm:t>
    </dgm:pt>
    <dgm:pt modelId="{63882092-CE94-4CDC-885C-F89F4DC5ABBD}" type="pres">
      <dgm:prSet presAssocID="{11BE44AA-0AC2-403E-BF24-768B0A5BA8A7}" presName="circle5" presStyleLbl="node1" presStyleIdx="4" presStyleCnt="5" custLinFactNeighborX="-17980" custLinFactNeighborY="872"/>
      <dgm:spPr>
        <a:solidFill>
          <a:srgbClr val="6DFFB6"/>
        </a:solidFill>
      </dgm:spPr>
      <dgm:t>
        <a:bodyPr/>
        <a:lstStyle/>
        <a:p>
          <a:endParaRPr lang="ru-RU"/>
        </a:p>
      </dgm:t>
    </dgm:pt>
    <dgm:pt modelId="{8362DFB8-BE6F-4F07-8ABD-737AEE50D6E6}" type="pres">
      <dgm:prSet presAssocID="{11BE44AA-0AC2-403E-BF24-768B0A5BA8A7}" presName="rect5" presStyleLbl="alignAcc1" presStyleIdx="4" presStyleCnt="5" custScaleY="122311" custLinFactNeighborX="-2378" custLinFactNeighborY="40661"/>
      <dgm:spPr/>
      <dgm:t>
        <a:bodyPr/>
        <a:lstStyle/>
        <a:p>
          <a:endParaRPr lang="ru-RU"/>
        </a:p>
      </dgm:t>
    </dgm:pt>
    <dgm:pt modelId="{22322C54-4132-4E35-9A4D-4FB3D71A1D19}" type="pres">
      <dgm:prSet presAssocID="{2C7BD889-613B-40CC-A5A8-32CC2DE2F2D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5049-6A80-4998-9F6E-01419ECB55A3}" type="pres">
      <dgm:prSet presAssocID="{0867D730-EBDB-4212-81FC-3862E35477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71D9-24D0-4131-9D97-0C5A5CBD04AB}" type="pres">
      <dgm:prSet presAssocID="{B522150D-EB58-4175-B382-535F41AE4CC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23BC-30CE-4DEF-91F5-E5D577E2D32F}" type="pres">
      <dgm:prSet presAssocID="{C4460906-2F6C-4208-9F16-B90A4BBD1C8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443E-72CF-45F3-8B61-820CA5FE0AC2}" type="pres">
      <dgm:prSet presAssocID="{11BE44AA-0AC2-403E-BF24-768B0A5BA8A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D427-4A3C-4D7A-A6DF-5CC010808977}" type="presOf" srcId="{C4460906-2F6C-4208-9F16-B90A4BBD1C8E}" destId="{F83F23BC-30CE-4DEF-91F5-E5D577E2D32F}" srcOrd="1" destOrd="0" presId="urn:microsoft.com/office/officeart/2005/8/layout/target3"/>
    <dgm:cxn modelId="{5FFF4CE3-E6C5-4CA0-BCF6-06B909168F26}" type="presOf" srcId="{0867D730-EBDB-4212-81FC-3862E35477B8}" destId="{27475049-6A80-4998-9F6E-01419ECB55A3}" srcOrd="1" destOrd="0" presId="urn:microsoft.com/office/officeart/2005/8/layout/target3"/>
    <dgm:cxn modelId="{0199FB38-6C5A-45C2-BD41-501883D31C4D}" type="presOf" srcId="{11BE44AA-0AC2-403E-BF24-768B0A5BA8A7}" destId="{8362DFB8-BE6F-4F07-8ABD-737AEE50D6E6}" srcOrd="0" destOrd="0" presId="urn:microsoft.com/office/officeart/2005/8/layout/target3"/>
    <dgm:cxn modelId="{33449F42-9680-4A91-8FB1-726EAA7F51C7}" type="presOf" srcId="{11BE44AA-0AC2-403E-BF24-768B0A5BA8A7}" destId="{CB2B443E-72CF-45F3-8B61-820CA5FE0AC2}" srcOrd="1" destOrd="0" presId="urn:microsoft.com/office/officeart/2005/8/layout/target3"/>
    <dgm:cxn modelId="{409FE60B-6257-4F20-A615-2EFFC9A30D6B}" type="presOf" srcId="{B522150D-EB58-4175-B382-535F41AE4CC3}" destId="{8AC571D9-24D0-4131-9D97-0C5A5CBD04AB}" srcOrd="1" destOrd="0" presId="urn:microsoft.com/office/officeart/2005/8/layout/target3"/>
    <dgm:cxn modelId="{B7354367-A4C7-4918-8290-C240ED55680E}" srcId="{BA77FE3C-9342-4E26-A74B-2FFE10DCF2C1}" destId="{B522150D-EB58-4175-B382-535F41AE4CC3}" srcOrd="2" destOrd="0" parTransId="{91DA4527-1D44-45F0-8EB8-A8B11FEC7B70}" sibTransId="{DF165F0C-7808-43CF-ABB0-5E95629DE204}"/>
    <dgm:cxn modelId="{BDF22969-34B3-4739-973E-F83A888087B5}" type="presOf" srcId="{2C7BD889-613B-40CC-A5A8-32CC2DE2F2DE}" destId="{22322C54-4132-4E35-9A4D-4FB3D71A1D19}" srcOrd="1" destOrd="0" presId="urn:microsoft.com/office/officeart/2005/8/layout/target3"/>
    <dgm:cxn modelId="{FBD68867-0D8F-4E71-BB24-FB6FD7176562}" type="presOf" srcId="{C4460906-2F6C-4208-9F16-B90A4BBD1C8E}" destId="{A97FE17A-B837-4C8B-B008-3068C8192211}" srcOrd="0" destOrd="0" presId="urn:microsoft.com/office/officeart/2005/8/layout/target3"/>
    <dgm:cxn modelId="{3CDEC948-0A20-4745-A289-2FADDE1F8BE5}" type="presOf" srcId="{2C7BD889-613B-40CC-A5A8-32CC2DE2F2DE}" destId="{574FF94E-F5DD-4CF2-91F9-397A49DC7082}" srcOrd="0" destOrd="0" presId="urn:microsoft.com/office/officeart/2005/8/layout/target3"/>
    <dgm:cxn modelId="{D831BF0D-F0F1-4317-A25D-B014CA021AD6}" type="presOf" srcId="{0867D730-EBDB-4212-81FC-3862E35477B8}" destId="{3BFAE3A6-2E08-4CA5-937B-7778742B24AD}" srcOrd="0" destOrd="0" presId="urn:microsoft.com/office/officeart/2005/8/layout/target3"/>
    <dgm:cxn modelId="{97587A8C-BA7E-4736-BAAB-C30A7D197569}" srcId="{BA77FE3C-9342-4E26-A74B-2FFE10DCF2C1}" destId="{2C7BD889-613B-40CC-A5A8-32CC2DE2F2DE}" srcOrd="0" destOrd="0" parTransId="{26DD952C-4AED-4936-BF44-C0C370FA890F}" sibTransId="{91C46CDF-66BD-48E6-A97A-F72C057E8801}"/>
    <dgm:cxn modelId="{2E9335DC-BC68-4DA4-A01B-2CC023F87096}" srcId="{BA77FE3C-9342-4E26-A74B-2FFE10DCF2C1}" destId="{11BE44AA-0AC2-403E-BF24-768B0A5BA8A7}" srcOrd="4" destOrd="0" parTransId="{2A636A84-E788-4A2D-AE1B-C1AE912998EE}" sibTransId="{3B591924-ABAA-4E42-9698-23A1DFF75302}"/>
    <dgm:cxn modelId="{ACF9CF76-03B2-4852-A822-04C683312F77}" srcId="{BA77FE3C-9342-4E26-A74B-2FFE10DCF2C1}" destId="{C4460906-2F6C-4208-9F16-B90A4BBD1C8E}" srcOrd="3" destOrd="0" parTransId="{0CB7D643-FAEF-4AE3-955E-F9C4A87F90C2}" sibTransId="{7002A749-3E81-4740-9595-100934EEC505}"/>
    <dgm:cxn modelId="{E8A32EE2-FAB8-4296-B325-FC8E99D8EE35}" type="presOf" srcId="{BA77FE3C-9342-4E26-A74B-2FFE10DCF2C1}" destId="{B05E5706-E65F-4CAB-93A1-0B9C82A77735}" srcOrd="0" destOrd="0" presId="urn:microsoft.com/office/officeart/2005/8/layout/target3"/>
    <dgm:cxn modelId="{04994AD2-CCC2-44F8-B6FC-A5973A40F141}" srcId="{BA77FE3C-9342-4E26-A74B-2FFE10DCF2C1}" destId="{0867D730-EBDB-4212-81FC-3862E35477B8}" srcOrd="1" destOrd="0" parTransId="{9A736176-4D08-453F-B178-F6E2371BDD4C}" sibTransId="{F20F0E30-4E98-4534-9250-D29759344462}"/>
    <dgm:cxn modelId="{3AB35D01-D2EA-4ADF-B499-6DF72B5E8103}" type="presOf" srcId="{B522150D-EB58-4175-B382-535F41AE4CC3}" destId="{49B8A0E1-BE0E-4E81-B5AC-7A4FED4EF620}" srcOrd="0" destOrd="0" presId="urn:microsoft.com/office/officeart/2005/8/layout/target3"/>
    <dgm:cxn modelId="{87E5273E-FE2B-494B-889C-92368F9636F8}" type="presParOf" srcId="{B05E5706-E65F-4CAB-93A1-0B9C82A77735}" destId="{303ABB9F-0525-4153-9457-C23B62DA20CF}" srcOrd="0" destOrd="0" presId="urn:microsoft.com/office/officeart/2005/8/layout/target3"/>
    <dgm:cxn modelId="{19C13705-BA5C-48AC-9155-4D50389317F1}" type="presParOf" srcId="{B05E5706-E65F-4CAB-93A1-0B9C82A77735}" destId="{174D515D-48A8-4006-8138-5CD8F7F01591}" srcOrd="1" destOrd="0" presId="urn:microsoft.com/office/officeart/2005/8/layout/target3"/>
    <dgm:cxn modelId="{1FE7A84D-B379-443B-852A-415EF9E12A6D}" type="presParOf" srcId="{B05E5706-E65F-4CAB-93A1-0B9C82A77735}" destId="{574FF94E-F5DD-4CF2-91F9-397A49DC7082}" srcOrd="2" destOrd="0" presId="urn:microsoft.com/office/officeart/2005/8/layout/target3"/>
    <dgm:cxn modelId="{6870C2AB-524C-4C44-8DBE-FAA04C4B1D40}" type="presParOf" srcId="{B05E5706-E65F-4CAB-93A1-0B9C82A77735}" destId="{FCC6E512-B426-425A-8EC3-514BB17ACC87}" srcOrd="3" destOrd="0" presId="urn:microsoft.com/office/officeart/2005/8/layout/target3"/>
    <dgm:cxn modelId="{03B0A45E-DE3C-41C1-A5CF-6774616689E0}" type="presParOf" srcId="{B05E5706-E65F-4CAB-93A1-0B9C82A77735}" destId="{85AB12CC-2274-40C7-AA8A-6A2B1253973F}" srcOrd="4" destOrd="0" presId="urn:microsoft.com/office/officeart/2005/8/layout/target3"/>
    <dgm:cxn modelId="{6C052BA6-CB6A-4B01-ACB7-D70891092815}" type="presParOf" srcId="{B05E5706-E65F-4CAB-93A1-0B9C82A77735}" destId="{3BFAE3A6-2E08-4CA5-937B-7778742B24AD}" srcOrd="5" destOrd="0" presId="urn:microsoft.com/office/officeart/2005/8/layout/target3"/>
    <dgm:cxn modelId="{D090F975-9520-4208-8D69-D0551D1B8619}" type="presParOf" srcId="{B05E5706-E65F-4CAB-93A1-0B9C82A77735}" destId="{B12073EE-1E41-4F2A-B0AB-3953622B4AD5}" srcOrd="6" destOrd="0" presId="urn:microsoft.com/office/officeart/2005/8/layout/target3"/>
    <dgm:cxn modelId="{D6A93341-C5D3-4F0C-B495-CC562805FA75}" type="presParOf" srcId="{B05E5706-E65F-4CAB-93A1-0B9C82A77735}" destId="{3BFB5F92-F2CD-44B9-A8C9-A56F2ED20930}" srcOrd="7" destOrd="0" presId="urn:microsoft.com/office/officeart/2005/8/layout/target3"/>
    <dgm:cxn modelId="{BF1EDEDD-6044-43A9-9DFA-2FE6961A96D0}" type="presParOf" srcId="{B05E5706-E65F-4CAB-93A1-0B9C82A77735}" destId="{49B8A0E1-BE0E-4E81-B5AC-7A4FED4EF620}" srcOrd="8" destOrd="0" presId="urn:microsoft.com/office/officeart/2005/8/layout/target3"/>
    <dgm:cxn modelId="{48D4CE02-58B7-41DB-B626-3E68FB10526B}" type="presParOf" srcId="{B05E5706-E65F-4CAB-93A1-0B9C82A77735}" destId="{CE9C7587-ABCA-4A0E-8902-457395BDD938}" srcOrd="9" destOrd="0" presId="urn:microsoft.com/office/officeart/2005/8/layout/target3"/>
    <dgm:cxn modelId="{2D3F64F4-A6C8-4568-9B1F-D95BFAD1D251}" type="presParOf" srcId="{B05E5706-E65F-4CAB-93A1-0B9C82A77735}" destId="{9A050B89-3459-4C17-8E72-AF0AB2B4C88D}" srcOrd="10" destOrd="0" presId="urn:microsoft.com/office/officeart/2005/8/layout/target3"/>
    <dgm:cxn modelId="{E0DC3BBF-431E-49CF-B282-31B8D56312B1}" type="presParOf" srcId="{B05E5706-E65F-4CAB-93A1-0B9C82A77735}" destId="{A97FE17A-B837-4C8B-B008-3068C8192211}" srcOrd="11" destOrd="0" presId="urn:microsoft.com/office/officeart/2005/8/layout/target3"/>
    <dgm:cxn modelId="{A9FFAE50-858E-4D95-A912-2557DB39A09C}" type="presParOf" srcId="{B05E5706-E65F-4CAB-93A1-0B9C82A77735}" destId="{865FCD96-69F8-4F04-B58C-621E5309EF97}" srcOrd="12" destOrd="0" presId="urn:microsoft.com/office/officeart/2005/8/layout/target3"/>
    <dgm:cxn modelId="{E2A97CC1-378F-42B4-8902-224C0F7673A4}" type="presParOf" srcId="{B05E5706-E65F-4CAB-93A1-0B9C82A77735}" destId="{63882092-CE94-4CDC-885C-F89F4DC5ABBD}" srcOrd="13" destOrd="0" presId="urn:microsoft.com/office/officeart/2005/8/layout/target3"/>
    <dgm:cxn modelId="{2D5A60AF-A008-4B26-9EF1-2097C0A514C8}" type="presParOf" srcId="{B05E5706-E65F-4CAB-93A1-0B9C82A77735}" destId="{8362DFB8-BE6F-4F07-8ABD-737AEE50D6E6}" srcOrd="14" destOrd="0" presId="urn:microsoft.com/office/officeart/2005/8/layout/target3"/>
    <dgm:cxn modelId="{0A90EDD9-33E7-41A2-87A3-28C22157F919}" type="presParOf" srcId="{B05E5706-E65F-4CAB-93A1-0B9C82A77735}" destId="{22322C54-4132-4E35-9A4D-4FB3D71A1D19}" srcOrd="15" destOrd="0" presId="urn:microsoft.com/office/officeart/2005/8/layout/target3"/>
    <dgm:cxn modelId="{D26B6F36-1447-4F4D-85F1-33964E6DFA9E}" type="presParOf" srcId="{B05E5706-E65F-4CAB-93A1-0B9C82A77735}" destId="{27475049-6A80-4998-9F6E-01419ECB55A3}" srcOrd="16" destOrd="0" presId="urn:microsoft.com/office/officeart/2005/8/layout/target3"/>
    <dgm:cxn modelId="{0925D233-AD92-40E3-B2A6-3DB893D46560}" type="presParOf" srcId="{B05E5706-E65F-4CAB-93A1-0B9C82A77735}" destId="{8AC571D9-24D0-4131-9D97-0C5A5CBD04AB}" srcOrd="17" destOrd="0" presId="urn:microsoft.com/office/officeart/2005/8/layout/target3"/>
    <dgm:cxn modelId="{10143767-F89B-4CCE-B0CD-EAB2ACD16E6C}" type="presParOf" srcId="{B05E5706-E65F-4CAB-93A1-0B9C82A77735}" destId="{F83F23BC-30CE-4DEF-91F5-E5D577E2D32F}" srcOrd="18" destOrd="0" presId="urn:microsoft.com/office/officeart/2005/8/layout/target3"/>
    <dgm:cxn modelId="{2C654C08-FBB0-4FCB-9249-DE92A7D48FD3}" type="presParOf" srcId="{B05E5706-E65F-4CAB-93A1-0B9C82A77735}" destId="{CB2B443E-72CF-45F3-8B61-820CA5FE0AC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56783-5F4C-446E-B85D-DA21180FF4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4E49B-6C6F-4F67-A34C-2BA20B18BA7C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нормативные акты</a:t>
          </a:r>
        </a:p>
      </dgm:t>
    </dgm:pt>
    <dgm:pt modelId="{53AE2D5D-43D0-4F8C-A508-09E484E24963}" type="parTrans" cxnId="{49F49579-0771-42D4-ABB8-67F84DA953E7}">
      <dgm:prSet/>
      <dgm:spPr/>
      <dgm:t>
        <a:bodyPr/>
        <a:lstStyle/>
        <a:p>
          <a:endParaRPr lang="ru-RU"/>
        </a:p>
      </dgm:t>
    </dgm:pt>
    <dgm:pt modelId="{3F84BA31-D875-42AF-BB15-DD3BC854A32F}" type="sibTrans" cxnId="{49F49579-0771-42D4-ABB8-67F84DA953E7}">
      <dgm:prSet/>
      <dgm:spPr/>
      <dgm:t>
        <a:bodyPr/>
        <a:lstStyle/>
        <a:p>
          <a:endParaRPr lang="ru-RU"/>
        </a:p>
      </dgm:t>
    </dgm:pt>
    <dgm:pt modelId="{0A2A4508-63E1-445C-B1FC-F4989735962E}">
      <dgm:prSet phldrT="[Текст]" custT="1"/>
      <dgm:spPr>
        <a:solidFill>
          <a:srgbClr val="99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материалы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B0A0A-4D42-4E2A-B7DC-32FAAC03F9D3}" type="parTrans" cxnId="{780B596F-F1C7-4F6B-93A7-C364704B8F37}">
      <dgm:prSet/>
      <dgm:spPr/>
      <dgm:t>
        <a:bodyPr/>
        <a:lstStyle/>
        <a:p>
          <a:endParaRPr lang="ru-RU"/>
        </a:p>
      </dgm:t>
    </dgm:pt>
    <dgm:pt modelId="{E0D47397-44AD-4FEF-9EF9-90FF7AF37814}" type="sibTrans" cxnId="{780B596F-F1C7-4F6B-93A7-C364704B8F37}">
      <dgm:prSet/>
      <dgm:spPr/>
      <dgm:t>
        <a:bodyPr/>
        <a:lstStyle/>
        <a:p>
          <a:endParaRPr lang="ru-RU"/>
        </a:p>
      </dgm:t>
    </dgm:pt>
    <dgm:pt modelId="{4B87D400-0060-4F18-B3F0-76967F4601CB}">
      <dgm:prSet phldrT="[Текст]" custT="1"/>
      <dgm:spPr>
        <a:solidFill>
          <a:srgbClr val="FF8F8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Брошюры, электронные носители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66621-93BD-488E-BAB3-E08BB7E8B7FE}" type="parTrans" cxnId="{4DB4951A-F2D2-40F6-B299-7CA977DE895A}">
      <dgm:prSet/>
      <dgm:spPr/>
      <dgm:t>
        <a:bodyPr/>
        <a:lstStyle/>
        <a:p>
          <a:endParaRPr lang="ru-RU"/>
        </a:p>
      </dgm:t>
    </dgm:pt>
    <dgm:pt modelId="{FF270B37-A212-4503-8D4B-2342EF7B9241}" type="sibTrans" cxnId="{4DB4951A-F2D2-40F6-B299-7CA977DE895A}">
      <dgm:prSet/>
      <dgm:spPr/>
      <dgm:t>
        <a:bodyPr/>
        <a:lstStyle/>
        <a:p>
          <a:endParaRPr lang="ru-RU"/>
        </a:p>
      </dgm:t>
    </dgm:pt>
    <dgm:pt modelId="{3F6EF06C-4338-413B-A4AC-432B12588E2C}">
      <dgm:prSet phldrT="[Текст]" custT="1"/>
      <dgm:spPr>
        <a:solidFill>
          <a:srgbClr val="FFD75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Модели, методические кейсы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988E7-EFDD-415B-BF75-763DF0893F3B}" type="parTrans" cxnId="{B581F948-C8F0-4746-96EA-C3D7BCBA7AFD}">
      <dgm:prSet/>
      <dgm:spPr/>
      <dgm:t>
        <a:bodyPr/>
        <a:lstStyle/>
        <a:p>
          <a:endParaRPr lang="ru-RU"/>
        </a:p>
      </dgm:t>
    </dgm:pt>
    <dgm:pt modelId="{3A1C7F7A-B305-4531-A8D7-3EED457BC2CC}" type="sibTrans" cxnId="{B581F948-C8F0-4746-96EA-C3D7BCBA7AFD}">
      <dgm:prSet/>
      <dgm:spPr/>
      <dgm:t>
        <a:bodyPr/>
        <a:lstStyle/>
        <a:p>
          <a:endParaRPr lang="ru-RU"/>
        </a:p>
      </dgm:t>
    </dgm:pt>
    <dgm:pt modelId="{4F18A90F-9B0F-4161-A916-83CED3F06D49}">
      <dgm:prSet phldrT="[Текст]" custT="1"/>
      <dgm:spPr>
        <a:solidFill>
          <a:srgbClr val="D6BC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материалы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C5432-0DAD-4B32-A8E6-020EE7EB4780}" type="parTrans" cxnId="{55308CE5-1E2A-4717-94E6-E7C752502D71}">
      <dgm:prSet/>
      <dgm:spPr/>
      <dgm:t>
        <a:bodyPr/>
        <a:lstStyle/>
        <a:p>
          <a:endParaRPr lang="ru-RU"/>
        </a:p>
      </dgm:t>
    </dgm:pt>
    <dgm:pt modelId="{135C005D-E0A5-4D57-9B3A-9BEEB204890F}" type="sibTrans" cxnId="{55308CE5-1E2A-4717-94E6-E7C752502D71}">
      <dgm:prSet/>
      <dgm:spPr/>
      <dgm:t>
        <a:bodyPr/>
        <a:lstStyle/>
        <a:p>
          <a:endParaRPr lang="ru-RU"/>
        </a:p>
      </dgm:t>
    </dgm:pt>
    <dgm:pt modelId="{40272EC6-3062-469E-95A7-BE52DF685ADB}">
      <dgm:prSet phldrT="[Текст]" custT="1"/>
      <dgm:spPr>
        <a:solidFill>
          <a:srgbClr val="33CA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Издательская деятельность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36F37-4B83-4EFD-9B4A-26C018D2B15A}" type="parTrans" cxnId="{BE075200-E6BC-42C8-9D68-12EC04281E36}">
      <dgm:prSet/>
      <dgm:spPr/>
      <dgm:t>
        <a:bodyPr/>
        <a:lstStyle/>
        <a:p>
          <a:endParaRPr lang="ru-RU"/>
        </a:p>
      </dgm:t>
    </dgm:pt>
    <dgm:pt modelId="{F531F348-EDB0-4E15-B083-4E1D80FEE63F}" type="sibTrans" cxnId="{BE075200-E6BC-42C8-9D68-12EC04281E36}">
      <dgm:prSet/>
      <dgm:spPr/>
      <dgm:t>
        <a:bodyPr/>
        <a:lstStyle/>
        <a:p>
          <a:endParaRPr lang="ru-RU"/>
        </a:p>
      </dgm:t>
    </dgm:pt>
    <dgm:pt modelId="{4BFC7796-7C2C-4E4E-A120-60B85294C641}" type="pres">
      <dgm:prSet presAssocID="{5A956783-5F4C-446E-B85D-DA21180FF4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E5767-BB5E-432B-85D7-99256F8096F6}" type="pres">
      <dgm:prSet presAssocID="{1BA4E49B-6C6F-4F67-A34C-2BA20B18BA7C}" presName="parentLin" presStyleCnt="0"/>
      <dgm:spPr/>
    </dgm:pt>
    <dgm:pt modelId="{9D6EA7C2-2156-4395-A366-21213F5D60F5}" type="pres">
      <dgm:prSet presAssocID="{1BA4E49B-6C6F-4F67-A34C-2BA20B18BA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2CD0C6-23B5-4971-9396-5A7A44B5471E}" type="pres">
      <dgm:prSet presAssocID="{1BA4E49B-6C6F-4F67-A34C-2BA20B18BA7C}" presName="parentText" presStyleLbl="node1" presStyleIdx="0" presStyleCnt="6" custLinFactNeighborX="-75116" custLinFactNeighborY="61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D3B7-DBE6-47E7-9367-116C437CE984}" type="pres">
      <dgm:prSet presAssocID="{1BA4E49B-6C6F-4F67-A34C-2BA20B18BA7C}" presName="negativeSpace" presStyleCnt="0"/>
      <dgm:spPr/>
    </dgm:pt>
    <dgm:pt modelId="{DA853C45-55A6-44C8-8600-2A4B9A8E3D88}" type="pres">
      <dgm:prSet presAssocID="{1BA4E49B-6C6F-4F67-A34C-2BA20B18BA7C}" presName="childText" presStyleLbl="conFgAcc1" presStyleIdx="0" presStyleCnt="6" custScaleX="66846" custLinFactY="23191" custLinFactNeighborX="7231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81912EDE-92A1-4A10-A42A-8CCBD2D0E17F}" type="pres">
      <dgm:prSet presAssocID="{3F84BA31-D875-42AF-BB15-DD3BC854A32F}" presName="spaceBetweenRectangles" presStyleCnt="0"/>
      <dgm:spPr/>
    </dgm:pt>
    <dgm:pt modelId="{421B5B29-DB1E-4DA4-8373-7096251828FE}" type="pres">
      <dgm:prSet presAssocID="{3F6EF06C-4338-413B-A4AC-432B12588E2C}" presName="parentLin" presStyleCnt="0"/>
      <dgm:spPr/>
    </dgm:pt>
    <dgm:pt modelId="{F5B2CEF6-2FC5-4E71-81D1-D10AF8483192}" type="pres">
      <dgm:prSet presAssocID="{3F6EF06C-4338-413B-A4AC-432B12588E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9A0C194-1429-45F7-AFB5-9F17BE59E68E}" type="pres">
      <dgm:prSet presAssocID="{3F6EF06C-4338-413B-A4AC-432B12588E2C}" presName="parentText" presStyleLbl="node1" presStyleIdx="1" presStyleCnt="6" custLinFactNeighborX="44619" custLinFactNeighborY="4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C079-0CFB-42AB-AEFE-250339944B85}" type="pres">
      <dgm:prSet presAssocID="{3F6EF06C-4338-413B-A4AC-432B12588E2C}" presName="negativeSpace" presStyleCnt="0"/>
      <dgm:spPr/>
    </dgm:pt>
    <dgm:pt modelId="{C26A23C8-0A45-4735-824A-36A57DD2CEBD}" type="pres">
      <dgm:prSet presAssocID="{3F6EF06C-4338-413B-A4AC-432B12588E2C}" presName="childText" presStyleLbl="conFgAcc1" presStyleIdx="1" presStyleCnt="6" custScaleX="71185" custLinFactY="683" custLinFactNeighborX="9797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ABCF887-C7A8-4673-A82C-503200A17F4D}" type="pres">
      <dgm:prSet presAssocID="{3A1C7F7A-B305-4531-A8D7-3EED457BC2CC}" presName="spaceBetweenRectangles" presStyleCnt="0"/>
      <dgm:spPr/>
    </dgm:pt>
    <dgm:pt modelId="{CADBE7B2-DC76-4493-AA6D-6E8D60BE3EA6}" type="pres">
      <dgm:prSet presAssocID="{0A2A4508-63E1-445C-B1FC-F4989735962E}" presName="parentLin" presStyleCnt="0"/>
      <dgm:spPr/>
    </dgm:pt>
    <dgm:pt modelId="{2D7B71D2-BE1C-4F54-BECD-2E8EB8124986}" type="pres">
      <dgm:prSet presAssocID="{0A2A4508-63E1-445C-B1FC-F4989735962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70C4ABF-49C2-4810-8598-7D926FD2B7B9}" type="pres">
      <dgm:prSet presAssocID="{0A2A4508-63E1-445C-B1FC-F4989735962E}" presName="parentText" presStyleLbl="node1" presStyleIdx="2" presStyleCnt="6" custLinFactX="3375" custLinFactNeighborX="100000" custLinFactNeighborY="22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72B57-A263-458D-B173-BDB6B85C4CD4}" type="pres">
      <dgm:prSet presAssocID="{0A2A4508-63E1-445C-B1FC-F4989735962E}" presName="negativeSpace" presStyleCnt="0"/>
      <dgm:spPr/>
    </dgm:pt>
    <dgm:pt modelId="{8BAAEAAD-F298-4C4E-9E22-479F71B6021F}" type="pres">
      <dgm:prSet presAssocID="{0A2A4508-63E1-445C-B1FC-F4989735962E}" presName="childText" presStyleLbl="conFgAcc1" presStyleIdx="2" presStyleCnt="6" custScaleX="71185" custLinFactNeighborX="14928" custLinFactNeighborY="-1856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867FE69-125D-44C1-B425-9940C793DFB0}" type="pres">
      <dgm:prSet presAssocID="{E0D47397-44AD-4FEF-9EF9-90FF7AF37814}" presName="spaceBetweenRectangles" presStyleCnt="0"/>
      <dgm:spPr/>
    </dgm:pt>
    <dgm:pt modelId="{B4A9A3DE-05E4-49CD-BEF2-6508EB110E6B}" type="pres">
      <dgm:prSet presAssocID="{4B87D400-0060-4F18-B3F0-76967F4601CB}" presName="parentLin" presStyleCnt="0"/>
      <dgm:spPr/>
    </dgm:pt>
    <dgm:pt modelId="{F658D97C-ECE3-45F1-B8F5-E1389EA02281}" type="pres">
      <dgm:prSet presAssocID="{4B87D400-0060-4F18-B3F0-76967F4601C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303F58C-51E2-42CC-8698-5577355C8587}" type="pres">
      <dgm:prSet presAssocID="{4B87D400-0060-4F18-B3F0-76967F4601CB}" presName="parentText" presStyleLbl="node1" presStyleIdx="3" presStyleCnt="6" custLinFactX="9484" custLinFactNeighborX="100000" custLinFactNeighborY="17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01B9-6FDE-4864-972C-CBA82326BF9A}" type="pres">
      <dgm:prSet presAssocID="{4B87D400-0060-4F18-B3F0-76967F4601CB}" presName="negativeSpace" presStyleCnt="0"/>
      <dgm:spPr/>
    </dgm:pt>
    <dgm:pt modelId="{D8BB3574-24BD-4B8A-AD9E-D64F5D22D8D1}" type="pres">
      <dgm:prSet presAssocID="{4B87D400-0060-4F18-B3F0-76967F4601CB}" presName="childText" presStyleLbl="conFgAcc1" presStyleIdx="3" presStyleCnt="6" custScaleX="69072" custLinFactNeighborX="20060" custLinFactNeighborY="-33401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CE149BFD-4173-484A-8104-06324CF17F50}" type="pres">
      <dgm:prSet presAssocID="{FF270B37-A212-4503-8D4B-2342EF7B9241}" presName="spaceBetweenRectangles" presStyleCnt="0"/>
      <dgm:spPr/>
    </dgm:pt>
    <dgm:pt modelId="{E0232681-E926-4CC7-B3BE-BB616841E81E}" type="pres">
      <dgm:prSet presAssocID="{4F18A90F-9B0F-4161-A916-83CED3F06D49}" presName="parentLin" presStyleCnt="0"/>
      <dgm:spPr/>
    </dgm:pt>
    <dgm:pt modelId="{1DF4CCA9-0866-48F9-A3A7-21E7A8F7D8F6}" type="pres">
      <dgm:prSet presAssocID="{4F18A90F-9B0F-4161-A916-83CED3F06D4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5998186-EED8-4759-9CF1-16BF4541A5B5}" type="pres">
      <dgm:prSet presAssocID="{4F18A90F-9B0F-4161-A916-83CED3F06D49}" presName="parentText" presStyleLbl="node1" presStyleIdx="4" presStyleCnt="6" custScaleX="99507" custLinFactX="22923" custLinFactNeighborX="100000" custLinFactNeighborY="-2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F84D-FB8E-4E17-A85F-BBE0ACEA497A}" type="pres">
      <dgm:prSet presAssocID="{4F18A90F-9B0F-4161-A916-83CED3F06D49}" presName="negativeSpace" presStyleCnt="0"/>
      <dgm:spPr/>
    </dgm:pt>
    <dgm:pt modelId="{6FD3C8F0-F82F-407D-BAA5-5609AA5F83D9}" type="pres">
      <dgm:prSet presAssocID="{4F18A90F-9B0F-4161-A916-83CED3F06D49}" presName="childText" presStyleLbl="conFgAcc1" presStyleIdx="4" presStyleCnt="6" custScaleX="70007" custLinFactNeighborX="28612" custLinFactNeighborY="-50649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9CCF2313-8328-408C-9BCA-BDA06F3FB9FE}" type="pres">
      <dgm:prSet presAssocID="{135C005D-E0A5-4D57-9B3A-9BEEB204890F}" presName="spaceBetweenRectangles" presStyleCnt="0"/>
      <dgm:spPr/>
    </dgm:pt>
    <dgm:pt modelId="{A831D284-969E-424D-974D-86BBBAEE056E}" type="pres">
      <dgm:prSet presAssocID="{40272EC6-3062-469E-95A7-BE52DF685ADB}" presName="parentLin" presStyleCnt="0"/>
      <dgm:spPr/>
    </dgm:pt>
    <dgm:pt modelId="{319817E0-9FD5-4266-9F45-56286B5445EF}" type="pres">
      <dgm:prSet presAssocID="{40272EC6-3062-469E-95A7-BE52DF685AD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F05FDA9-AF36-43C9-8BCC-7FEF969EE6D7}" type="pres">
      <dgm:prSet presAssocID="{40272EC6-3062-469E-95A7-BE52DF685ADB}" presName="parentText" presStyleLbl="node1" presStyleIdx="5" presStyleCnt="6" custScaleX="81381" custLinFactX="30767" custLinFactNeighborX="100000" custLinFactNeighborY="-5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E4EE8-588C-48C0-ACC3-C746EDE982A3}" type="pres">
      <dgm:prSet presAssocID="{40272EC6-3062-469E-95A7-BE52DF685ADB}" presName="negativeSpace" presStyleCnt="0"/>
      <dgm:spPr/>
    </dgm:pt>
    <dgm:pt modelId="{00F9687F-4A5C-43A0-BD5D-AD33A2605632}" type="pres">
      <dgm:prSet presAssocID="{40272EC6-3062-469E-95A7-BE52DF685ADB}" presName="childText" presStyleLbl="conFgAcc1" presStyleIdx="5" presStyleCnt="6" custScaleX="61508" custLinFactNeighborX="37347" custLinFactNeighborY="-13773">
        <dgm:presLayoutVars>
          <dgm:bulletEnabled val="1"/>
        </dgm:presLayoutVars>
      </dgm:prSet>
      <dgm:spPr/>
    </dgm:pt>
  </dgm:ptLst>
  <dgm:cxnLst>
    <dgm:cxn modelId="{8A704906-560B-4E71-BE5F-578630BEC953}" type="presOf" srcId="{40272EC6-3062-469E-95A7-BE52DF685ADB}" destId="{319817E0-9FD5-4266-9F45-56286B5445EF}" srcOrd="0" destOrd="0" presId="urn:microsoft.com/office/officeart/2005/8/layout/list1"/>
    <dgm:cxn modelId="{1F23D96B-460A-4547-A207-C580BCDEA4EB}" type="presOf" srcId="{3F6EF06C-4338-413B-A4AC-432B12588E2C}" destId="{F5B2CEF6-2FC5-4E71-81D1-D10AF8483192}" srcOrd="0" destOrd="0" presId="urn:microsoft.com/office/officeart/2005/8/layout/list1"/>
    <dgm:cxn modelId="{EBD49233-FCB6-4EB4-8A06-3DFF0E369012}" type="presOf" srcId="{0A2A4508-63E1-445C-B1FC-F4989735962E}" destId="{670C4ABF-49C2-4810-8598-7D926FD2B7B9}" srcOrd="1" destOrd="0" presId="urn:microsoft.com/office/officeart/2005/8/layout/list1"/>
    <dgm:cxn modelId="{49F49579-0771-42D4-ABB8-67F84DA953E7}" srcId="{5A956783-5F4C-446E-B85D-DA21180FF43C}" destId="{1BA4E49B-6C6F-4F67-A34C-2BA20B18BA7C}" srcOrd="0" destOrd="0" parTransId="{53AE2D5D-43D0-4F8C-A508-09E484E24963}" sibTransId="{3F84BA31-D875-42AF-BB15-DD3BC854A32F}"/>
    <dgm:cxn modelId="{036C8EF0-2AD1-406F-BC8D-82D3D4029111}" type="presOf" srcId="{0A2A4508-63E1-445C-B1FC-F4989735962E}" destId="{2D7B71D2-BE1C-4F54-BECD-2E8EB8124986}" srcOrd="0" destOrd="0" presId="urn:microsoft.com/office/officeart/2005/8/layout/list1"/>
    <dgm:cxn modelId="{55308CE5-1E2A-4717-94E6-E7C752502D71}" srcId="{5A956783-5F4C-446E-B85D-DA21180FF43C}" destId="{4F18A90F-9B0F-4161-A916-83CED3F06D49}" srcOrd="4" destOrd="0" parTransId="{BA4C5432-0DAD-4B32-A8E6-020EE7EB4780}" sibTransId="{135C005D-E0A5-4D57-9B3A-9BEEB204890F}"/>
    <dgm:cxn modelId="{5F9D39BA-E23D-4F7F-9948-5F95FF7C672A}" type="presOf" srcId="{1BA4E49B-6C6F-4F67-A34C-2BA20B18BA7C}" destId="{9D6EA7C2-2156-4395-A366-21213F5D60F5}" srcOrd="0" destOrd="0" presId="urn:microsoft.com/office/officeart/2005/8/layout/list1"/>
    <dgm:cxn modelId="{40049A78-9DBB-4E29-964B-D27683917180}" type="presOf" srcId="{4F18A90F-9B0F-4161-A916-83CED3F06D49}" destId="{1DF4CCA9-0866-48F9-A3A7-21E7A8F7D8F6}" srcOrd="0" destOrd="0" presId="urn:microsoft.com/office/officeart/2005/8/layout/list1"/>
    <dgm:cxn modelId="{F75461CC-B325-4B07-93A7-BAC596F1D212}" type="presOf" srcId="{40272EC6-3062-469E-95A7-BE52DF685ADB}" destId="{7F05FDA9-AF36-43C9-8BCC-7FEF969EE6D7}" srcOrd="1" destOrd="0" presId="urn:microsoft.com/office/officeart/2005/8/layout/list1"/>
    <dgm:cxn modelId="{75E14209-C0FB-474B-A9BE-C2EF8E3C2C82}" type="presOf" srcId="{5A956783-5F4C-446E-B85D-DA21180FF43C}" destId="{4BFC7796-7C2C-4E4E-A120-60B85294C641}" srcOrd="0" destOrd="0" presId="urn:microsoft.com/office/officeart/2005/8/layout/list1"/>
    <dgm:cxn modelId="{B581F948-C8F0-4746-96EA-C3D7BCBA7AFD}" srcId="{5A956783-5F4C-446E-B85D-DA21180FF43C}" destId="{3F6EF06C-4338-413B-A4AC-432B12588E2C}" srcOrd="1" destOrd="0" parTransId="{050988E7-EFDD-415B-BF75-763DF0893F3B}" sibTransId="{3A1C7F7A-B305-4531-A8D7-3EED457BC2CC}"/>
    <dgm:cxn modelId="{E1376876-996E-411E-AD96-429B43133529}" type="presOf" srcId="{1BA4E49B-6C6F-4F67-A34C-2BA20B18BA7C}" destId="{EE2CD0C6-23B5-4971-9396-5A7A44B5471E}" srcOrd="1" destOrd="0" presId="urn:microsoft.com/office/officeart/2005/8/layout/list1"/>
    <dgm:cxn modelId="{B9642BC8-4658-4F0C-B089-BED517CCB413}" type="presOf" srcId="{4F18A90F-9B0F-4161-A916-83CED3F06D49}" destId="{25998186-EED8-4759-9CF1-16BF4541A5B5}" srcOrd="1" destOrd="0" presId="urn:microsoft.com/office/officeart/2005/8/layout/list1"/>
    <dgm:cxn modelId="{780B596F-F1C7-4F6B-93A7-C364704B8F37}" srcId="{5A956783-5F4C-446E-B85D-DA21180FF43C}" destId="{0A2A4508-63E1-445C-B1FC-F4989735962E}" srcOrd="2" destOrd="0" parTransId="{F88B0A0A-4D42-4E2A-B7DC-32FAAC03F9D3}" sibTransId="{E0D47397-44AD-4FEF-9EF9-90FF7AF37814}"/>
    <dgm:cxn modelId="{09A9C1FE-BFBB-43F0-8AF4-53C9C023B054}" type="presOf" srcId="{4B87D400-0060-4F18-B3F0-76967F4601CB}" destId="{C303F58C-51E2-42CC-8698-5577355C8587}" srcOrd="1" destOrd="0" presId="urn:microsoft.com/office/officeart/2005/8/layout/list1"/>
    <dgm:cxn modelId="{5C454457-1AA5-4D52-974C-324A0D427AFF}" type="presOf" srcId="{4B87D400-0060-4F18-B3F0-76967F4601CB}" destId="{F658D97C-ECE3-45F1-B8F5-E1389EA02281}" srcOrd="0" destOrd="0" presId="urn:microsoft.com/office/officeart/2005/8/layout/list1"/>
    <dgm:cxn modelId="{4DB4951A-F2D2-40F6-B299-7CA977DE895A}" srcId="{5A956783-5F4C-446E-B85D-DA21180FF43C}" destId="{4B87D400-0060-4F18-B3F0-76967F4601CB}" srcOrd="3" destOrd="0" parTransId="{F1A66621-93BD-488E-BAB3-E08BB7E8B7FE}" sibTransId="{FF270B37-A212-4503-8D4B-2342EF7B9241}"/>
    <dgm:cxn modelId="{BE075200-E6BC-42C8-9D68-12EC04281E36}" srcId="{5A956783-5F4C-446E-B85D-DA21180FF43C}" destId="{40272EC6-3062-469E-95A7-BE52DF685ADB}" srcOrd="5" destOrd="0" parTransId="{81536F37-4B83-4EFD-9B4A-26C018D2B15A}" sibTransId="{F531F348-EDB0-4E15-B083-4E1D80FEE63F}"/>
    <dgm:cxn modelId="{81B47F3F-77E4-474B-8425-7069D6BE5CC1}" type="presOf" srcId="{3F6EF06C-4338-413B-A4AC-432B12588E2C}" destId="{C9A0C194-1429-45F7-AFB5-9F17BE59E68E}" srcOrd="1" destOrd="0" presId="urn:microsoft.com/office/officeart/2005/8/layout/list1"/>
    <dgm:cxn modelId="{58535A03-AEE7-4ACD-908C-11C47B67CC90}" type="presParOf" srcId="{4BFC7796-7C2C-4E4E-A120-60B85294C641}" destId="{632E5767-BB5E-432B-85D7-99256F8096F6}" srcOrd="0" destOrd="0" presId="urn:microsoft.com/office/officeart/2005/8/layout/list1"/>
    <dgm:cxn modelId="{793BAB6C-2760-4FA8-A26F-D393A141214B}" type="presParOf" srcId="{632E5767-BB5E-432B-85D7-99256F8096F6}" destId="{9D6EA7C2-2156-4395-A366-21213F5D60F5}" srcOrd="0" destOrd="0" presId="urn:microsoft.com/office/officeart/2005/8/layout/list1"/>
    <dgm:cxn modelId="{E95C88F1-3F68-459C-B28B-DDA3C3CC76ED}" type="presParOf" srcId="{632E5767-BB5E-432B-85D7-99256F8096F6}" destId="{EE2CD0C6-23B5-4971-9396-5A7A44B5471E}" srcOrd="1" destOrd="0" presId="urn:microsoft.com/office/officeart/2005/8/layout/list1"/>
    <dgm:cxn modelId="{7D308492-A516-4319-B80C-83AEBBE50753}" type="presParOf" srcId="{4BFC7796-7C2C-4E4E-A120-60B85294C641}" destId="{1063D3B7-DBE6-47E7-9367-116C437CE984}" srcOrd="1" destOrd="0" presId="urn:microsoft.com/office/officeart/2005/8/layout/list1"/>
    <dgm:cxn modelId="{6EA3854F-6C13-4B44-BB26-DF0211008F4C}" type="presParOf" srcId="{4BFC7796-7C2C-4E4E-A120-60B85294C641}" destId="{DA853C45-55A6-44C8-8600-2A4B9A8E3D88}" srcOrd="2" destOrd="0" presId="urn:microsoft.com/office/officeart/2005/8/layout/list1"/>
    <dgm:cxn modelId="{1274D862-F92C-4B73-A63C-0B0B6D93FD00}" type="presParOf" srcId="{4BFC7796-7C2C-4E4E-A120-60B85294C641}" destId="{81912EDE-92A1-4A10-A42A-8CCBD2D0E17F}" srcOrd="3" destOrd="0" presId="urn:microsoft.com/office/officeart/2005/8/layout/list1"/>
    <dgm:cxn modelId="{2E86A3FD-A568-4C54-80AC-90387F8B802B}" type="presParOf" srcId="{4BFC7796-7C2C-4E4E-A120-60B85294C641}" destId="{421B5B29-DB1E-4DA4-8373-7096251828FE}" srcOrd="4" destOrd="0" presId="urn:microsoft.com/office/officeart/2005/8/layout/list1"/>
    <dgm:cxn modelId="{F141B1B5-4D83-4225-B8D8-EE611124C194}" type="presParOf" srcId="{421B5B29-DB1E-4DA4-8373-7096251828FE}" destId="{F5B2CEF6-2FC5-4E71-81D1-D10AF8483192}" srcOrd="0" destOrd="0" presId="urn:microsoft.com/office/officeart/2005/8/layout/list1"/>
    <dgm:cxn modelId="{79DA00C7-C7BE-4384-8EA6-68981D50C146}" type="presParOf" srcId="{421B5B29-DB1E-4DA4-8373-7096251828FE}" destId="{C9A0C194-1429-45F7-AFB5-9F17BE59E68E}" srcOrd="1" destOrd="0" presId="urn:microsoft.com/office/officeart/2005/8/layout/list1"/>
    <dgm:cxn modelId="{51F74889-4519-4E78-916C-2B67E2AF304D}" type="presParOf" srcId="{4BFC7796-7C2C-4E4E-A120-60B85294C641}" destId="{0328C079-0CFB-42AB-AEFE-250339944B85}" srcOrd="5" destOrd="0" presId="urn:microsoft.com/office/officeart/2005/8/layout/list1"/>
    <dgm:cxn modelId="{E6907B39-EE5F-45C8-B791-DF522D49F2CC}" type="presParOf" srcId="{4BFC7796-7C2C-4E4E-A120-60B85294C641}" destId="{C26A23C8-0A45-4735-824A-36A57DD2CEBD}" srcOrd="6" destOrd="0" presId="urn:microsoft.com/office/officeart/2005/8/layout/list1"/>
    <dgm:cxn modelId="{F8022B7F-BD3C-4EC5-AF27-AF752EE89CC6}" type="presParOf" srcId="{4BFC7796-7C2C-4E4E-A120-60B85294C641}" destId="{FABCF887-C7A8-4673-A82C-503200A17F4D}" srcOrd="7" destOrd="0" presId="urn:microsoft.com/office/officeart/2005/8/layout/list1"/>
    <dgm:cxn modelId="{2E1A0413-A6E7-4BED-B411-16195567C224}" type="presParOf" srcId="{4BFC7796-7C2C-4E4E-A120-60B85294C641}" destId="{CADBE7B2-DC76-4493-AA6D-6E8D60BE3EA6}" srcOrd="8" destOrd="0" presId="urn:microsoft.com/office/officeart/2005/8/layout/list1"/>
    <dgm:cxn modelId="{52B7EE91-BF26-42FB-9706-E5FA4F0A061C}" type="presParOf" srcId="{CADBE7B2-DC76-4493-AA6D-6E8D60BE3EA6}" destId="{2D7B71D2-BE1C-4F54-BECD-2E8EB8124986}" srcOrd="0" destOrd="0" presId="urn:microsoft.com/office/officeart/2005/8/layout/list1"/>
    <dgm:cxn modelId="{43B26730-514C-4336-A1D7-BC48F28D6136}" type="presParOf" srcId="{CADBE7B2-DC76-4493-AA6D-6E8D60BE3EA6}" destId="{670C4ABF-49C2-4810-8598-7D926FD2B7B9}" srcOrd="1" destOrd="0" presId="urn:microsoft.com/office/officeart/2005/8/layout/list1"/>
    <dgm:cxn modelId="{59D30A52-C8D1-4F45-854F-689207116418}" type="presParOf" srcId="{4BFC7796-7C2C-4E4E-A120-60B85294C641}" destId="{3E472B57-A263-458D-B173-BDB6B85C4CD4}" srcOrd="9" destOrd="0" presId="urn:microsoft.com/office/officeart/2005/8/layout/list1"/>
    <dgm:cxn modelId="{F41E0936-9DBE-471E-8BBD-A8F634B2DDAF}" type="presParOf" srcId="{4BFC7796-7C2C-4E4E-A120-60B85294C641}" destId="{8BAAEAAD-F298-4C4E-9E22-479F71B6021F}" srcOrd="10" destOrd="0" presId="urn:microsoft.com/office/officeart/2005/8/layout/list1"/>
    <dgm:cxn modelId="{C5A23758-4546-43C2-B54F-B857F44D9614}" type="presParOf" srcId="{4BFC7796-7C2C-4E4E-A120-60B85294C641}" destId="{F867FE69-125D-44C1-B425-9940C793DFB0}" srcOrd="11" destOrd="0" presId="urn:microsoft.com/office/officeart/2005/8/layout/list1"/>
    <dgm:cxn modelId="{06B64D30-38A8-42CC-B2AC-58A330DE8E8C}" type="presParOf" srcId="{4BFC7796-7C2C-4E4E-A120-60B85294C641}" destId="{B4A9A3DE-05E4-49CD-BEF2-6508EB110E6B}" srcOrd="12" destOrd="0" presId="urn:microsoft.com/office/officeart/2005/8/layout/list1"/>
    <dgm:cxn modelId="{AD4B217A-F936-45B9-99D3-631ABAB7B9E1}" type="presParOf" srcId="{B4A9A3DE-05E4-49CD-BEF2-6508EB110E6B}" destId="{F658D97C-ECE3-45F1-B8F5-E1389EA02281}" srcOrd="0" destOrd="0" presId="urn:microsoft.com/office/officeart/2005/8/layout/list1"/>
    <dgm:cxn modelId="{504A65C4-6937-44E0-8862-2390F40A54A1}" type="presParOf" srcId="{B4A9A3DE-05E4-49CD-BEF2-6508EB110E6B}" destId="{C303F58C-51E2-42CC-8698-5577355C8587}" srcOrd="1" destOrd="0" presId="urn:microsoft.com/office/officeart/2005/8/layout/list1"/>
    <dgm:cxn modelId="{88175FA6-5EB1-48DD-96F1-0C0FACE1C733}" type="presParOf" srcId="{4BFC7796-7C2C-4E4E-A120-60B85294C641}" destId="{4F3601B9-6FDE-4864-972C-CBA82326BF9A}" srcOrd="13" destOrd="0" presId="urn:microsoft.com/office/officeart/2005/8/layout/list1"/>
    <dgm:cxn modelId="{A3E012E4-4719-4E42-A665-54A62A08C56F}" type="presParOf" srcId="{4BFC7796-7C2C-4E4E-A120-60B85294C641}" destId="{D8BB3574-24BD-4B8A-AD9E-D64F5D22D8D1}" srcOrd="14" destOrd="0" presId="urn:microsoft.com/office/officeart/2005/8/layout/list1"/>
    <dgm:cxn modelId="{0BAEC3B3-E429-42BD-8EC0-47FEA26FBB71}" type="presParOf" srcId="{4BFC7796-7C2C-4E4E-A120-60B85294C641}" destId="{CE149BFD-4173-484A-8104-06324CF17F50}" srcOrd="15" destOrd="0" presId="urn:microsoft.com/office/officeart/2005/8/layout/list1"/>
    <dgm:cxn modelId="{B5B68797-6254-4E0C-B4B2-75D1C3A4F978}" type="presParOf" srcId="{4BFC7796-7C2C-4E4E-A120-60B85294C641}" destId="{E0232681-E926-4CC7-B3BE-BB616841E81E}" srcOrd="16" destOrd="0" presId="urn:microsoft.com/office/officeart/2005/8/layout/list1"/>
    <dgm:cxn modelId="{42708B5D-0239-4917-BC4D-2745E9726687}" type="presParOf" srcId="{E0232681-E926-4CC7-B3BE-BB616841E81E}" destId="{1DF4CCA9-0866-48F9-A3A7-21E7A8F7D8F6}" srcOrd="0" destOrd="0" presId="urn:microsoft.com/office/officeart/2005/8/layout/list1"/>
    <dgm:cxn modelId="{7EFA4321-3BF2-4B84-9EF8-FF530FD4CFB4}" type="presParOf" srcId="{E0232681-E926-4CC7-B3BE-BB616841E81E}" destId="{25998186-EED8-4759-9CF1-16BF4541A5B5}" srcOrd="1" destOrd="0" presId="urn:microsoft.com/office/officeart/2005/8/layout/list1"/>
    <dgm:cxn modelId="{B84B1068-093C-490C-95D2-04E27921EEF9}" type="presParOf" srcId="{4BFC7796-7C2C-4E4E-A120-60B85294C641}" destId="{9CE3F84D-FB8E-4E17-A85F-BBE0ACEA497A}" srcOrd="17" destOrd="0" presId="urn:microsoft.com/office/officeart/2005/8/layout/list1"/>
    <dgm:cxn modelId="{17FB64F6-5840-4201-A8BA-28663FC5889A}" type="presParOf" srcId="{4BFC7796-7C2C-4E4E-A120-60B85294C641}" destId="{6FD3C8F0-F82F-407D-BAA5-5609AA5F83D9}" srcOrd="18" destOrd="0" presId="urn:microsoft.com/office/officeart/2005/8/layout/list1"/>
    <dgm:cxn modelId="{8F45A675-C8C0-4A72-9B1C-FA7D639EEC52}" type="presParOf" srcId="{4BFC7796-7C2C-4E4E-A120-60B85294C641}" destId="{9CCF2313-8328-408C-9BCA-BDA06F3FB9FE}" srcOrd="19" destOrd="0" presId="urn:microsoft.com/office/officeart/2005/8/layout/list1"/>
    <dgm:cxn modelId="{3F71F4D6-97C9-423D-9742-78BBDE376C65}" type="presParOf" srcId="{4BFC7796-7C2C-4E4E-A120-60B85294C641}" destId="{A831D284-969E-424D-974D-86BBBAEE056E}" srcOrd="20" destOrd="0" presId="urn:microsoft.com/office/officeart/2005/8/layout/list1"/>
    <dgm:cxn modelId="{ADA78808-39E0-44C4-8DA0-71FEF195D411}" type="presParOf" srcId="{A831D284-969E-424D-974D-86BBBAEE056E}" destId="{319817E0-9FD5-4266-9F45-56286B5445EF}" srcOrd="0" destOrd="0" presId="urn:microsoft.com/office/officeart/2005/8/layout/list1"/>
    <dgm:cxn modelId="{5AEE58E7-6D57-4540-8465-5347C7484DB1}" type="presParOf" srcId="{A831D284-969E-424D-974D-86BBBAEE056E}" destId="{7F05FDA9-AF36-43C9-8BCC-7FEF969EE6D7}" srcOrd="1" destOrd="0" presId="urn:microsoft.com/office/officeart/2005/8/layout/list1"/>
    <dgm:cxn modelId="{4E35494D-45AB-4B99-AC60-4241D968B211}" type="presParOf" srcId="{4BFC7796-7C2C-4E4E-A120-60B85294C641}" destId="{1FFE4EE8-588C-48C0-ACC3-C746EDE982A3}" srcOrd="21" destOrd="0" presId="urn:microsoft.com/office/officeart/2005/8/layout/list1"/>
    <dgm:cxn modelId="{5AFADAD4-4FCA-438E-A5E6-4EC056E7CD66}" type="presParOf" srcId="{4BFC7796-7C2C-4E4E-A120-60B85294C641}" destId="{00F9687F-4A5C-43A0-BD5D-AD33A260563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F0C68-E761-4613-9BBF-EAF18A30AEF4}">
      <dsp:nvSpPr>
        <dsp:cNvPr id="0" name=""/>
        <dsp:cNvSpPr/>
      </dsp:nvSpPr>
      <dsp:spPr>
        <a:xfrm>
          <a:off x="2398" y="774"/>
          <a:ext cx="6668577" cy="807044"/>
        </a:xfrm>
        <a:prstGeom prst="roundRect">
          <a:avLst>
            <a:gd name="adj" fmla="val 10000"/>
          </a:avLst>
        </a:prstGeom>
        <a:solidFill>
          <a:srgbClr val="99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sz="3600" kern="1200" dirty="0">
            <a:solidFill>
              <a:srgbClr val="4E124F"/>
            </a:solidFill>
            <a:latin typeface="Georgia" panose="02040502050405020303" pitchFamily="18" charset="0"/>
          </a:endParaRPr>
        </a:p>
      </dsp:txBody>
      <dsp:txXfrm>
        <a:off x="2398" y="774"/>
        <a:ext cx="6668577" cy="807044"/>
      </dsp:txXfrm>
    </dsp:sp>
    <dsp:sp modelId="{5CA7BE57-7D59-4D8B-A01F-65E3D238197D}">
      <dsp:nvSpPr>
        <dsp:cNvPr id="0" name=""/>
        <dsp:cNvSpPr/>
      </dsp:nvSpPr>
      <dsp:spPr>
        <a:xfrm>
          <a:off x="2398" y="1048685"/>
          <a:ext cx="2104980" cy="1902867"/>
        </a:xfrm>
        <a:prstGeom prst="roundRect">
          <a:avLst>
            <a:gd name="adj" fmla="val 10000"/>
          </a:avLst>
        </a:prstGeom>
        <a:solidFill>
          <a:srgbClr val="C59EE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Заведующие </a:t>
          </a: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ДОО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98" y="1048685"/>
        <a:ext cx="2104980" cy="1902867"/>
      </dsp:txXfrm>
    </dsp:sp>
    <dsp:sp modelId="{6AE1D13F-2E7C-4C23-8581-9EA0356D97E8}">
      <dsp:nvSpPr>
        <dsp:cNvPr id="0" name=""/>
        <dsp:cNvSpPr/>
      </dsp:nvSpPr>
      <dsp:spPr>
        <a:xfrm>
          <a:off x="2284196" y="1048685"/>
          <a:ext cx="2104980" cy="1902867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</a:t>
          </a: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ДОО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284196" y="1048685"/>
        <a:ext cx="2104980" cy="1902867"/>
      </dsp:txXfrm>
    </dsp:sp>
    <dsp:sp modelId="{DC09A5D8-FFFF-4B09-999B-E84DF79338F6}">
      <dsp:nvSpPr>
        <dsp:cNvPr id="0" name=""/>
        <dsp:cNvSpPr/>
      </dsp:nvSpPr>
      <dsp:spPr>
        <a:xfrm>
          <a:off x="4565995" y="1048685"/>
          <a:ext cx="2104980" cy="1902867"/>
        </a:xfrm>
        <a:prstGeom prst="roundRect">
          <a:avLst>
            <a:gd name="adj" fmla="val 10000"/>
          </a:avLst>
        </a:prstGeom>
        <a:solidFill>
          <a:srgbClr val="FF8F8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работники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565995" y="1048685"/>
        <a:ext cx="2104980" cy="19028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ABB9F-0525-4153-9457-C23B62DA20CF}">
      <dsp:nvSpPr>
        <dsp:cNvPr id="0" name=""/>
        <dsp:cNvSpPr/>
      </dsp:nvSpPr>
      <dsp:spPr>
        <a:xfrm>
          <a:off x="-116560" y="0"/>
          <a:ext cx="4715244" cy="4715244"/>
        </a:xfrm>
        <a:prstGeom prst="pie">
          <a:avLst>
            <a:gd name="adj1" fmla="val 5400000"/>
            <a:gd name="adj2" fmla="val 16200000"/>
          </a:avLst>
        </a:prstGeom>
        <a:solidFill>
          <a:srgbClr val="C59E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FF94E-F5DD-4CF2-91F9-397A49DC7082}">
      <dsp:nvSpPr>
        <dsp:cNvPr id="0" name=""/>
        <dsp:cNvSpPr/>
      </dsp:nvSpPr>
      <dsp:spPr>
        <a:xfrm>
          <a:off x="1656172" y="0"/>
          <a:ext cx="6893594" cy="4715244"/>
        </a:xfrm>
        <a:prstGeom prst="rect">
          <a:avLst/>
        </a:prstGeom>
        <a:solidFill>
          <a:srgbClr val="EADCF4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        Представлена управленческая технология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(«Портфель проектов»)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6172" y="0"/>
        <a:ext cx="6893594" cy="754439"/>
      </dsp:txXfrm>
    </dsp:sp>
    <dsp:sp modelId="{85AB12CC-2274-40C7-AA8A-6A2B1253973F}">
      <dsp:nvSpPr>
        <dsp:cNvPr id="0" name=""/>
        <dsp:cNvSpPr/>
      </dsp:nvSpPr>
      <dsp:spPr>
        <a:xfrm>
          <a:off x="361666" y="728326"/>
          <a:ext cx="3725042" cy="3725042"/>
        </a:xfrm>
        <a:prstGeom prst="pie">
          <a:avLst>
            <a:gd name="adj1" fmla="val 5400000"/>
            <a:gd name="adj2" fmla="val 1620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FAE3A6-2E08-4CA5-937B-7778742B24AD}">
      <dsp:nvSpPr>
        <dsp:cNvPr id="0" name=""/>
        <dsp:cNvSpPr/>
      </dsp:nvSpPr>
      <dsp:spPr>
        <a:xfrm>
          <a:off x="1728223" y="864104"/>
          <a:ext cx="6822122" cy="3725042"/>
        </a:xfrm>
        <a:prstGeom prst="rect">
          <a:avLst/>
        </a:prstGeom>
        <a:solidFill>
          <a:srgbClr val="FFD1D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нормативные акты, регулирующие управленческую Политику качества образования ДОО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223" y="864104"/>
        <a:ext cx="6822122" cy="754439"/>
      </dsp:txXfrm>
    </dsp:sp>
    <dsp:sp modelId="{3BFB5F92-F2CD-44B9-A8C9-A56F2ED20930}">
      <dsp:nvSpPr>
        <dsp:cNvPr id="0" name=""/>
        <dsp:cNvSpPr/>
      </dsp:nvSpPr>
      <dsp:spPr>
        <a:xfrm>
          <a:off x="873641" y="1508878"/>
          <a:ext cx="2734841" cy="27348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B8A0E1-BE0E-4E81-B5AC-7A4FED4EF620}">
      <dsp:nvSpPr>
        <dsp:cNvPr id="0" name=""/>
        <dsp:cNvSpPr/>
      </dsp:nvSpPr>
      <dsp:spPr>
        <a:xfrm>
          <a:off x="2088219" y="1656176"/>
          <a:ext cx="6427353" cy="2734841"/>
        </a:xfrm>
        <a:prstGeom prst="rect">
          <a:avLst/>
        </a:prstGeom>
        <a:solidFill>
          <a:srgbClr val="B7DB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развития ДОО, структура внутрифирменного менеджмента качества образования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1656176"/>
        <a:ext cx="6427353" cy="754439"/>
      </dsp:txXfrm>
    </dsp:sp>
    <dsp:sp modelId="{9A050B89-3459-4C17-8E72-AF0AB2B4C88D}">
      <dsp:nvSpPr>
        <dsp:cNvPr id="0" name=""/>
        <dsp:cNvSpPr/>
      </dsp:nvSpPr>
      <dsp:spPr>
        <a:xfrm>
          <a:off x="1224128" y="2160243"/>
          <a:ext cx="1744640" cy="1744640"/>
        </a:xfrm>
        <a:prstGeom prst="pie">
          <a:avLst>
            <a:gd name="adj1" fmla="val 5400000"/>
            <a:gd name="adj2" fmla="val 16200000"/>
          </a:avLst>
        </a:prstGeom>
        <a:solidFill>
          <a:srgbClr val="FFD75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7FE17A-B837-4C8B-B008-3068C8192211}">
      <dsp:nvSpPr>
        <dsp:cNvPr id="0" name=""/>
        <dsp:cNvSpPr/>
      </dsp:nvSpPr>
      <dsp:spPr>
        <a:xfrm>
          <a:off x="2088219" y="2448266"/>
          <a:ext cx="6427353" cy="1744640"/>
        </a:xfrm>
        <a:prstGeom prst="rect">
          <a:avLst/>
        </a:prstGeom>
        <a:solidFill>
          <a:srgbClr val="FFFF8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программа мониторинга, инструментарий, документация ДОО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2448266"/>
        <a:ext cx="6427353" cy="754439"/>
      </dsp:txXfrm>
    </dsp:sp>
    <dsp:sp modelId="{63882092-CE94-4CDC-885C-F89F4DC5ABBD}">
      <dsp:nvSpPr>
        <dsp:cNvPr id="0" name=""/>
        <dsp:cNvSpPr/>
      </dsp:nvSpPr>
      <dsp:spPr>
        <a:xfrm>
          <a:off x="1728194" y="3024334"/>
          <a:ext cx="754439" cy="754439"/>
        </a:xfrm>
        <a:prstGeom prst="pie">
          <a:avLst>
            <a:gd name="adj1" fmla="val 5400000"/>
            <a:gd name="adj2" fmla="val 16200000"/>
          </a:avLst>
        </a:prstGeom>
        <a:solidFill>
          <a:srgbClr val="6DFF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2DFB8-BE6F-4F07-8ABD-737AEE50D6E6}">
      <dsp:nvSpPr>
        <dsp:cNvPr id="0" name=""/>
        <dsp:cNvSpPr/>
      </dsp:nvSpPr>
      <dsp:spPr>
        <a:xfrm>
          <a:off x="2088219" y="3240357"/>
          <a:ext cx="6427353" cy="922761"/>
        </a:xfrm>
        <a:prstGeom prst="rect">
          <a:avLst/>
        </a:prstGeom>
        <a:solidFill>
          <a:srgbClr val="99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 политики заведующего в контексте обеспечения качества, система внутренних аудитов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3240357"/>
        <a:ext cx="6427353" cy="9227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ABB9F-0525-4153-9457-C23B62DA20CF}">
      <dsp:nvSpPr>
        <dsp:cNvPr id="0" name=""/>
        <dsp:cNvSpPr/>
      </dsp:nvSpPr>
      <dsp:spPr>
        <a:xfrm>
          <a:off x="-111736" y="0"/>
          <a:ext cx="5247214" cy="5247214"/>
        </a:xfrm>
        <a:prstGeom prst="pie">
          <a:avLst>
            <a:gd name="adj1" fmla="val 5400000"/>
            <a:gd name="adj2" fmla="val 16200000"/>
          </a:avLst>
        </a:prstGeom>
        <a:solidFill>
          <a:srgbClr val="C59E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FF94E-F5DD-4CF2-91F9-397A49DC7082}">
      <dsp:nvSpPr>
        <dsp:cNvPr id="0" name=""/>
        <dsp:cNvSpPr/>
      </dsp:nvSpPr>
      <dsp:spPr>
        <a:xfrm>
          <a:off x="1951186" y="0"/>
          <a:ext cx="6608314" cy="5247214"/>
        </a:xfrm>
        <a:prstGeom prst="rect">
          <a:avLst/>
        </a:prstGeom>
        <a:solidFill>
          <a:srgbClr val="EADCF4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924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Представлен пакет документов ДОУ по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обеспечению безопасности в контексте сотрудничества с воспитанниками и родителями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1186" y="0"/>
        <a:ext cx="6608314" cy="839554"/>
      </dsp:txXfrm>
    </dsp:sp>
    <dsp:sp modelId="{85AB12CC-2274-40C7-AA8A-6A2B1253973F}">
      <dsp:nvSpPr>
        <dsp:cNvPr id="0" name=""/>
        <dsp:cNvSpPr/>
      </dsp:nvSpPr>
      <dsp:spPr>
        <a:xfrm>
          <a:off x="420442" y="810495"/>
          <a:ext cx="4145299" cy="4145299"/>
        </a:xfrm>
        <a:prstGeom prst="pie">
          <a:avLst>
            <a:gd name="adj1" fmla="val 5400000"/>
            <a:gd name="adj2" fmla="val 1620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FAE3A6-2E08-4CA5-937B-7778742B24AD}">
      <dsp:nvSpPr>
        <dsp:cNvPr id="0" name=""/>
        <dsp:cNvSpPr/>
      </dsp:nvSpPr>
      <dsp:spPr>
        <a:xfrm>
          <a:off x="2020255" y="961592"/>
          <a:ext cx="6539799" cy="4145299"/>
        </a:xfrm>
        <a:prstGeom prst="rect">
          <a:avLst/>
        </a:prstGeom>
        <a:solidFill>
          <a:srgbClr val="FFD1D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по самообразованию педагогов, программа повышения компетенции младших воспитателей.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0255" y="961592"/>
        <a:ext cx="6539799" cy="839554"/>
      </dsp:txXfrm>
    </dsp:sp>
    <dsp:sp modelId="{3BFB5F92-F2CD-44B9-A8C9-A56F2ED20930}">
      <dsp:nvSpPr>
        <dsp:cNvPr id="0" name=""/>
        <dsp:cNvSpPr/>
      </dsp:nvSpPr>
      <dsp:spPr>
        <a:xfrm>
          <a:off x="990178" y="1679108"/>
          <a:ext cx="3043384" cy="30433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B8A0E1-BE0E-4E81-B5AC-7A4FED4EF620}">
      <dsp:nvSpPr>
        <dsp:cNvPr id="0" name=""/>
        <dsp:cNvSpPr/>
      </dsp:nvSpPr>
      <dsp:spPr>
        <a:xfrm>
          <a:off x="2365353" y="1843025"/>
          <a:ext cx="6161368" cy="3043384"/>
        </a:xfrm>
        <a:prstGeom prst="rect">
          <a:avLst/>
        </a:prstGeom>
        <a:solidFill>
          <a:srgbClr val="B7DB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модель организации инклюзивного образования в ДОУ, структура, содержание, технологии.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5353" y="1843025"/>
        <a:ext cx="6161368" cy="839554"/>
      </dsp:txXfrm>
    </dsp:sp>
    <dsp:sp modelId="{9A050B89-3459-4C17-8E72-AF0AB2B4C88D}">
      <dsp:nvSpPr>
        <dsp:cNvPr id="0" name=""/>
        <dsp:cNvSpPr/>
      </dsp:nvSpPr>
      <dsp:spPr>
        <a:xfrm>
          <a:off x="1380207" y="2403961"/>
          <a:ext cx="1941469" cy="1941469"/>
        </a:xfrm>
        <a:prstGeom prst="pie">
          <a:avLst>
            <a:gd name="adj1" fmla="val 5400000"/>
            <a:gd name="adj2" fmla="val 16200000"/>
          </a:avLst>
        </a:prstGeom>
        <a:solidFill>
          <a:srgbClr val="FFD75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7FE17A-B837-4C8B-B008-3068C8192211}">
      <dsp:nvSpPr>
        <dsp:cNvPr id="0" name=""/>
        <dsp:cNvSpPr/>
      </dsp:nvSpPr>
      <dsp:spPr>
        <a:xfrm>
          <a:off x="2365353" y="2724478"/>
          <a:ext cx="6161368" cy="1941469"/>
        </a:xfrm>
        <a:prstGeom prst="rect">
          <a:avLst/>
        </a:prstGeom>
        <a:solidFill>
          <a:srgbClr val="FFFF8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политики качества руководителя ДОУ на современном этапе: задачи, содержание, технологии.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5353" y="2724478"/>
        <a:ext cx="6161368" cy="839554"/>
      </dsp:txXfrm>
    </dsp:sp>
    <dsp:sp modelId="{63882092-CE94-4CDC-885C-F89F4DC5ABBD}">
      <dsp:nvSpPr>
        <dsp:cNvPr id="0" name=""/>
        <dsp:cNvSpPr/>
      </dsp:nvSpPr>
      <dsp:spPr>
        <a:xfrm>
          <a:off x="1941142" y="3365538"/>
          <a:ext cx="839554" cy="839554"/>
        </a:xfrm>
        <a:prstGeom prst="pie">
          <a:avLst>
            <a:gd name="adj1" fmla="val 5400000"/>
            <a:gd name="adj2" fmla="val 16200000"/>
          </a:avLst>
        </a:prstGeom>
        <a:solidFill>
          <a:srgbClr val="6DFF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2DFB8-BE6F-4F07-8ABD-737AEE50D6E6}">
      <dsp:nvSpPr>
        <dsp:cNvPr id="0" name=""/>
        <dsp:cNvSpPr/>
      </dsp:nvSpPr>
      <dsp:spPr>
        <a:xfrm>
          <a:off x="2365353" y="3605932"/>
          <a:ext cx="6161368" cy="1026867"/>
        </a:xfrm>
        <a:prstGeom prst="rect">
          <a:avLst/>
        </a:prstGeom>
        <a:solidFill>
          <a:srgbClr val="99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Представлена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модель медиативного подхода при сотрудничестве с родителями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5353" y="3605932"/>
        <a:ext cx="6161368" cy="10268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853C45-55A6-44C8-8600-2A4B9A8E3D88}">
      <dsp:nvSpPr>
        <dsp:cNvPr id="0" name=""/>
        <dsp:cNvSpPr/>
      </dsp:nvSpPr>
      <dsp:spPr>
        <a:xfrm>
          <a:off x="627394" y="421361"/>
          <a:ext cx="57998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CD0C6-23B5-4971-9396-5A7A44B5471E}">
      <dsp:nvSpPr>
        <dsp:cNvPr id="0" name=""/>
        <dsp:cNvSpPr/>
      </dsp:nvSpPr>
      <dsp:spPr>
        <a:xfrm>
          <a:off x="107952" y="302302"/>
          <a:ext cx="6073519" cy="4428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нормативные акты</a:t>
          </a:r>
        </a:p>
      </dsp:txBody>
      <dsp:txXfrm>
        <a:off x="107952" y="302302"/>
        <a:ext cx="6073519" cy="442800"/>
      </dsp:txXfrm>
    </dsp:sp>
    <dsp:sp modelId="{C26A23C8-0A45-4735-824A-36A57DD2CEBD}">
      <dsp:nvSpPr>
        <dsp:cNvPr id="0" name=""/>
        <dsp:cNvSpPr/>
      </dsp:nvSpPr>
      <dsp:spPr>
        <a:xfrm>
          <a:off x="850032" y="1016681"/>
          <a:ext cx="61763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0C194-1429-45F7-AFB5-9F17BE59E68E}">
      <dsp:nvSpPr>
        <dsp:cNvPr id="0" name=""/>
        <dsp:cNvSpPr/>
      </dsp:nvSpPr>
      <dsp:spPr>
        <a:xfrm>
          <a:off x="627390" y="897618"/>
          <a:ext cx="6073519" cy="442800"/>
        </a:xfrm>
        <a:prstGeom prst="roundRect">
          <a:avLst/>
        </a:prstGeom>
        <a:solidFill>
          <a:srgbClr val="FFD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Модели, методические кейсы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390" y="897618"/>
        <a:ext cx="6073519" cy="442800"/>
      </dsp:txXfrm>
    </dsp:sp>
    <dsp:sp modelId="{8BAAEAAD-F298-4C4E-9E22-479F71B6021F}">
      <dsp:nvSpPr>
        <dsp:cNvPr id="0" name=""/>
        <dsp:cNvSpPr/>
      </dsp:nvSpPr>
      <dsp:spPr>
        <a:xfrm>
          <a:off x="1295221" y="1611996"/>
          <a:ext cx="61763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C4ABF-49C2-4810-8598-7D926FD2B7B9}">
      <dsp:nvSpPr>
        <dsp:cNvPr id="0" name=""/>
        <dsp:cNvSpPr/>
      </dsp:nvSpPr>
      <dsp:spPr>
        <a:xfrm>
          <a:off x="1072626" y="1492934"/>
          <a:ext cx="6073519" cy="442800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материалы</a:t>
          </a:r>
        </a:p>
        <a:p>
          <a:pPr lvl="0" algn="ctr">
            <a:spcBef>
              <a:spcPct val="0"/>
            </a:spcBef>
          </a:pP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626" y="1492934"/>
        <a:ext cx="6073519" cy="442800"/>
      </dsp:txXfrm>
    </dsp:sp>
    <dsp:sp modelId="{D8BB3574-24BD-4B8A-AD9E-D64F5D22D8D1}">
      <dsp:nvSpPr>
        <dsp:cNvPr id="0" name=""/>
        <dsp:cNvSpPr/>
      </dsp:nvSpPr>
      <dsp:spPr>
        <a:xfrm>
          <a:off x="1740497" y="2266845"/>
          <a:ext cx="5993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F58C-51E2-42CC-8698-5577355C8587}">
      <dsp:nvSpPr>
        <dsp:cNvPr id="0" name=""/>
        <dsp:cNvSpPr/>
      </dsp:nvSpPr>
      <dsp:spPr>
        <a:xfrm>
          <a:off x="1443658" y="2147780"/>
          <a:ext cx="6073519" cy="442800"/>
        </a:xfrm>
        <a:prstGeom prst="roundRect">
          <a:avLst/>
        </a:prstGeom>
        <a:solidFill>
          <a:srgbClr val="FF8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Брошюры, электронные носители</a:t>
          </a:r>
        </a:p>
        <a:p>
          <a:pPr lvl="0" algn="ctr">
            <a:spcBef>
              <a:spcPct val="0"/>
            </a:spcBef>
          </a:pP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3658" y="2147780"/>
        <a:ext cx="6073519" cy="442800"/>
      </dsp:txXfrm>
    </dsp:sp>
    <dsp:sp modelId="{6FD3C8F0-F82F-407D-BAA5-5609AA5F83D9}">
      <dsp:nvSpPr>
        <dsp:cNvPr id="0" name=""/>
        <dsp:cNvSpPr/>
      </dsp:nvSpPr>
      <dsp:spPr>
        <a:xfrm>
          <a:off x="2482507" y="2933274"/>
          <a:ext cx="6074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8186-EED8-4759-9CF1-16BF4541A5B5}">
      <dsp:nvSpPr>
        <dsp:cNvPr id="0" name=""/>
        <dsp:cNvSpPr/>
      </dsp:nvSpPr>
      <dsp:spPr>
        <a:xfrm>
          <a:off x="2259878" y="2743100"/>
          <a:ext cx="6043576" cy="442800"/>
        </a:xfrm>
        <a:prstGeom prst="roundRect">
          <a:avLst/>
        </a:prstGeom>
        <a:solidFill>
          <a:srgbClr val="D6BC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материалы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9878" y="2743100"/>
        <a:ext cx="6043576" cy="442800"/>
      </dsp:txXfrm>
    </dsp:sp>
    <dsp:sp modelId="{00F9687F-4A5C-43A0-BD5D-AD33A2605632}">
      <dsp:nvSpPr>
        <dsp:cNvPr id="0" name=""/>
        <dsp:cNvSpPr/>
      </dsp:nvSpPr>
      <dsp:spPr>
        <a:xfrm>
          <a:off x="3240396" y="3624206"/>
          <a:ext cx="533671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5FDA9-AF36-43C9-8BCC-7FEF969EE6D7}">
      <dsp:nvSpPr>
        <dsp:cNvPr id="0" name=""/>
        <dsp:cNvSpPr/>
      </dsp:nvSpPr>
      <dsp:spPr>
        <a:xfrm>
          <a:off x="2736285" y="3408184"/>
          <a:ext cx="4942690" cy="442800"/>
        </a:xfrm>
        <a:prstGeom prst="roundRect">
          <a:avLst/>
        </a:prstGeom>
        <a:solidFill>
          <a:srgbClr val="33C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Издательская деятельность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285" y="3408184"/>
        <a:ext cx="4942690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62F18E7-87DA-46E5-B4B6-4CA49E24C8D9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9786F9B-30D7-4089-B2F7-968316953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893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35BEB67-BF6E-4475-9BF7-4ABC3C4FDD5E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DEE436-B1CA-4558-ACE8-B13CE514F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961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09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5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97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225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225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88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586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882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220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527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43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5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57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5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97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09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50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4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00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5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8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3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4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9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1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7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588224" cy="794106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«Постоянное улучшение деятельности организации в целом </a:t>
            </a:r>
            <a:b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следует рассматривать как ее неизменную цель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r>
              <a:rPr lang="ru-RU" sz="1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800" i="1" dirty="0">
                <a:solidFill>
                  <a:srgbClr val="002060"/>
                </a:solidFill>
                <a:latin typeface="Georgia" panose="02040502050405020303" pitchFamily="18" charset="0"/>
              </a:rPr>
              <a:t>( </a:t>
            </a:r>
            <a:r>
              <a:rPr lang="en-US" sz="1800" i="1" dirty="0">
                <a:solidFill>
                  <a:srgbClr val="002060"/>
                </a:solidFill>
                <a:latin typeface="Georgia" panose="02040502050405020303" pitchFamily="18" charset="0"/>
              </a:rPr>
              <a:t>ISO</a:t>
            </a:r>
            <a:r>
              <a:rPr lang="ru-RU" sz="1800" i="1" dirty="0">
                <a:solidFill>
                  <a:srgbClr val="002060"/>
                </a:solidFill>
                <a:latin typeface="Georgia" panose="02040502050405020303" pitchFamily="18" charset="0"/>
              </a:rPr>
              <a:t> 9000</a:t>
            </a:r>
            <a:r>
              <a:rPr lang="ru-RU" sz="1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r>
              <a:rPr lang="ru-RU" sz="1600" b="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8931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Инновационный проект: </a:t>
            </a:r>
          </a:p>
          <a:p>
            <a:pPr algn="ctr">
              <a:buNone/>
            </a:pPr>
            <a:endParaRPr lang="ru-RU" sz="5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качества дошкольного образования в условиях реализации ФГОС ДО: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нутрифирменный мониторинг качества 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 «Детские сады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40, 72, 75, 93, 107, 182»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600" dirty="0" smtClean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813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РЕСУРСНЫЙ ЦЕНТР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МСО города Ярославля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Принципы создания ВМКО</a:t>
            </a:r>
          </a:p>
        </p:txBody>
      </p:sp>
      <p:pic>
        <p:nvPicPr>
          <p:cNvPr id="1026" name="Picture 2" descr="C:\Users\user\Desktop\ат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79"/>
          <a:stretch/>
        </p:blipFill>
        <p:spPr bwMode="auto">
          <a:xfrm>
            <a:off x="3325647" y="1967934"/>
            <a:ext cx="2538772" cy="2497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721" y="1707774"/>
            <a:ext cx="2651527" cy="1323439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Взаимовыгодные взаимоотношения с социальными партнерами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270" y="999888"/>
            <a:ext cx="2651527" cy="707886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Ориентация на потребителя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9391" y="1481008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Лидерство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руководства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48778"/>
            <a:ext cx="2808312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Принятие решений, основанное на фактах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9391" y="2579092"/>
            <a:ext cx="2846784" cy="14773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Вовлеченность работников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Вовлечение персонала – главная составляющая успеха компании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21" y="4665928"/>
            <a:ext cx="304116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Постоянное улучшение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665928"/>
            <a:ext cx="265152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Процессный подход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373216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Системный подход к менеджменту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3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Модель ВМКО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8187632"/>
              </p:ext>
            </p:extLst>
          </p:nvPr>
        </p:nvGraphicFramePr>
        <p:xfrm>
          <a:off x="323528" y="799064"/>
          <a:ext cx="8640960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АДМИНИСТРАТИВНЫЕ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Стратегическое планирование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 стороны руководства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персонала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маркетингом образовательных услуг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6393406"/>
              </p:ext>
            </p:extLst>
          </p:nvPr>
        </p:nvGraphicFramePr>
        <p:xfrm>
          <a:off x="215516" y="5229200"/>
          <a:ext cx="8640960" cy="14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информационно-методическим обеспечением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инновационной и научно-методической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инфраструктурой и безопасностью жизнедеятельности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финансово-экономической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6699155"/>
              </p:ext>
            </p:extLst>
          </p:nvPr>
        </p:nvGraphicFramePr>
        <p:xfrm>
          <a:off x="323528" y="2204864"/>
          <a:ext cx="864096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ПРОЦЕДУРЫ СМК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документацией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записями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аудиты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Предупреждаю-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0229644"/>
              </p:ext>
            </p:extLst>
          </p:nvPr>
        </p:nvGraphicFramePr>
        <p:xfrm>
          <a:off x="323528" y="3501008"/>
          <a:ext cx="86409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воспитанников, роди-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мониторинг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родителей, учреди-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государства, общ-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образовательной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деят-сти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образовательные услуги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4079331" y="1874613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08698" y="3145160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07869" y="4941168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1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42" y="188640"/>
            <a:ext cx="8501122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Стратегия развития проекта -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18" y="1268760"/>
            <a:ext cx="83379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Совершенствование </a:t>
            </a:r>
            <a:r>
              <a:rPr lang="ru-RU" sz="2200" dirty="0">
                <a:latin typeface="Georgia" panose="02040502050405020303" pitchFamily="18" charset="0"/>
              </a:rPr>
              <a:t>системы достижения качества дошкольного </a:t>
            </a:r>
            <a:r>
              <a:rPr lang="ru-RU" sz="2200" dirty="0" smtClean="0">
                <a:latin typeface="Georgia" panose="02040502050405020303" pitchFamily="18" charset="0"/>
              </a:rPr>
              <a:t>образования - </a:t>
            </a:r>
            <a:r>
              <a:rPr lang="ru-RU" sz="2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оптимизация </a:t>
            </a: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управления </a:t>
            </a:r>
            <a:r>
              <a:rPr lang="ru-RU" sz="2200" i="1" dirty="0">
                <a:latin typeface="Georgia" panose="02040502050405020303" pitchFamily="18" charset="0"/>
              </a:rPr>
              <a:t>качеством в дошкольном учреждении. </a:t>
            </a:r>
            <a:endParaRPr lang="ru-RU" sz="2200" i="1" dirty="0" smtClean="0">
              <a:latin typeface="Georgia" panose="02040502050405020303" pitchFamily="18" charset="0"/>
            </a:endParaRPr>
          </a:p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Векторы развития ДОУ - </a:t>
            </a:r>
            <a:r>
              <a:rPr lang="ru-RU" sz="2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эффективное </a:t>
            </a: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управление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smtClean="0">
                <a:latin typeface="Georgia" panose="02040502050405020303" pitchFamily="18" charset="0"/>
              </a:rPr>
              <a:t>позволяющее </a:t>
            </a:r>
            <a:r>
              <a:rPr lang="ru-RU" sz="2200" dirty="0">
                <a:latin typeface="Georgia" panose="02040502050405020303" pitchFamily="18" charset="0"/>
              </a:rPr>
              <a:t>обеспечить улучшение качества  предоставляемых ДОУ образовательных </a:t>
            </a:r>
            <a:r>
              <a:rPr lang="ru-RU" sz="2200" dirty="0" smtClean="0">
                <a:latin typeface="Georgia" panose="02040502050405020303" pitchFamily="18" charset="0"/>
              </a:rPr>
              <a:t>услуг.</a:t>
            </a:r>
          </a:p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Эффективный способ </a:t>
            </a:r>
            <a:r>
              <a:rPr lang="ru-RU" sz="2200" dirty="0">
                <a:latin typeface="Georgia" panose="02040502050405020303" pitchFamily="18" charset="0"/>
              </a:rPr>
              <a:t>улучшить результаты образования – </a:t>
            </a: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улучшить качество </a:t>
            </a:r>
            <a:r>
              <a:rPr lang="ru-RU" sz="2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</a:rPr>
              <a:t>работы, совершенствовать  условия образовательной </a:t>
            </a:r>
            <a:r>
              <a:rPr lang="ru-RU" sz="2200" dirty="0" smtClean="0">
                <a:latin typeface="Georgia" panose="02040502050405020303" pitchFamily="18" charset="0"/>
              </a:rPr>
              <a:t>деятельности.</a:t>
            </a:r>
            <a:endParaRPr lang="ru-RU" sz="22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(2015 -</a:t>
            </a: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2018 </a:t>
            </a: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гг.)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719572" y="1680779"/>
            <a:ext cx="7632848" cy="189223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команды МРЦ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для Вас была тема мастер-классов?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что-то новое для себя?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Сможете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применить полученные знания на практике?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и логично был изложен материал?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удовлетворены работой команды?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897119188"/>
              </p:ext>
            </p:extLst>
          </p:nvPr>
        </p:nvGraphicFramePr>
        <p:xfrm>
          <a:off x="241532" y="3717032"/>
          <a:ext cx="8568952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7525" y="1180688"/>
            <a:ext cx="87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.12.2018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МРЦ составило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4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(2015 -2018 гг.)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5" y="1180688"/>
            <a:ext cx="87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01.12.2018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МРЦ составило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 человек.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20" y="1772816"/>
            <a:ext cx="8576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проекты Управленческих команд  (участников МРЦ)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(более 20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«Политика руководителя дошкольного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образовательного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 области качества образования: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инструктивно-методических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 руководителя дошкольного образовательного учреждения в области качества образования: управление развитием». 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сборников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мероприятий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повышения качества образования для управленческих команд, педагогов ДОО города Ярославля.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размещены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 ДОО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участников МРЦ, в разделах «Инновационная деятельность»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2015-2016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389440" cy="4752528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 и старших воспитателей  «Самоанализ деятельности ДОУ в условиях реализации ФГОС ДО: структура, содержание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ноябрь 2015 г.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старших воспитателей и специалистов  «Мониторинг деятельности ДОУ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январь 2016 г. МДОУ «Детский сад № 167»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старших воспитателей и специалистов  «Организация контроля в ДОУ в условиях реализации  ФГОС ДО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февраль 2016 г. МДОУ «Детский сад № 182»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старших воспитателей и специалистов  «Организация внутренних аудитов в ДОУ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март 2016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руководителей ДОУ «Управленческая политика качества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апрель 2016 г., совместное мероприятие МДОУ «Детские сады № 75, 93, 182»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2016-2017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445224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</a:rPr>
              <a:t>руководителей и старших воспитателей: «Программа повышения профессиональной компетентности педагогов (проект «Школа успеха») в рамках реализации мотивирующего контроля в ДОУ</a:t>
            </a:r>
            <a:r>
              <a:rPr lang="ru-RU" sz="1600" dirty="0" smtClean="0">
                <a:solidFill>
                  <a:srgbClr val="002060"/>
                </a:solidFill>
              </a:rPr>
              <a:t>», октябрь 2016 Г., МДОУ «Детский сад № 182»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Мастер-класс для руководителей и старших воспитателей: «Совершенствование нормативно-правовой базы ДОУ: номенклатура дел (документация старшего воспитателя, педагогов, руководителей структурных подразделений</a:t>
            </a:r>
            <a:r>
              <a:rPr lang="ru-RU" sz="1600" dirty="0" smtClean="0">
                <a:solidFill>
                  <a:srgbClr val="002060"/>
                </a:solidFill>
              </a:rPr>
              <a:t>)», ноябрь 2016 </a:t>
            </a:r>
            <a:r>
              <a:rPr lang="ru-RU" sz="1600" dirty="0" smtClean="0">
                <a:solidFill>
                  <a:srgbClr val="002060"/>
                </a:solidFill>
              </a:rPr>
              <a:t>Г., МДОУ «Детский сад № </a:t>
            </a:r>
            <a:r>
              <a:rPr lang="ru-RU" sz="1600" dirty="0" smtClean="0">
                <a:solidFill>
                  <a:srgbClr val="002060"/>
                </a:solidFill>
              </a:rPr>
              <a:t>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Мастер-класс для заведующих, старших воспитателей: «Комплексное планирование деятельности в ДОУ</a:t>
            </a:r>
            <a:r>
              <a:rPr lang="ru-RU" sz="1600" dirty="0" smtClean="0">
                <a:solidFill>
                  <a:srgbClr val="002060"/>
                </a:solidFill>
              </a:rPr>
              <a:t>», январь 2017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Мастер-класс для заведующих, старших воспитателей «Программа психолого-педагогического сопровождения педагогов, самореализации в профессиональной деятельности  в рамках управленческого, методического аудита</a:t>
            </a:r>
            <a:r>
              <a:rPr lang="ru-RU" sz="1600" dirty="0" smtClean="0">
                <a:solidFill>
                  <a:srgbClr val="002060"/>
                </a:solidFill>
              </a:rPr>
              <a:t>», февраль 2017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Семинар – практикум для заведующих, старших воспитателей «Организация дополнительного образования в ДОУ, как средство повышения качества образования. Платные образовательные услуги</a:t>
            </a:r>
            <a:r>
              <a:rPr lang="ru-RU" sz="1600" dirty="0" smtClean="0">
                <a:solidFill>
                  <a:srgbClr val="002060"/>
                </a:solidFill>
              </a:rPr>
              <a:t>», март 2017 г.,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Семинар-практикум «Критерии и показатели качества работы </a:t>
            </a:r>
            <a:r>
              <a:rPr lang="ru-RU" sz="1600" dirty="0" smtClean="0">
                <a:solidFill>
                  <a:srgbClr val="002060"/>
                </a:solidFill>
              </a:rPr>
              <a:t>ДОУ», апрель </a:t>
            </a:r>
            <a:r>
              <a:rPr lang="ru-RU" sz="1600" dirty="0" smtClean="0">
                <a:solidFill>
                  <a:srgbClr val="002060"/>
                </a:solidFill>
              </a:rPr>
              <a:t>2017 г., МДОУ «Детский сад № 93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Круглый стол «Презентация </a:t>
            </a:r>
            <a:r>
              <a:rPr lang="ru-RU" sz="1600" dirty="0" smtClean="0">
                <a:solidFill>
                  <a:srgbClr val="002060"/>
                </a:solidFill>
              </a:rPr>
              <a:t>проектов команд ДОУ – участников ресурсного центра «Управленческая Политика качества в ДОУ»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2017-2018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руководителей и старших воспитателей: «Программа повышения профессиональной компетентности педагогов: управленческая проектная технология «Портфель проектов»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октябрь 2017 г., МДОУ «Детский сад № 107»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«Совершенствование нормативно-правовой базы ДОУ: локальные нормативные акты, регулирующие управленческую Политику качества образования ДОО»,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г., МДОУ «Детский сад № 75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– практикум для руководителей и старших воспитателей МДОУ: «Сопровождение педагогов дошкольной образовательной организации в условиях введения профессионального стандарта педагога и реализации ФГОС ДО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ноябрь 2017 г., МДОУ «Детский сад № 40»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заведующих, старших воспитателей: «Новые подходы к планированию развития учреждения: программа развития ДОУ: структура, содержание, технологии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январь 2018 г., МДОУ «Детский сад № 93» 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практикум для руководителей и старших воспитателей МДОУ: «Формирование доверительных отношений между участниками образовательных отношений с целью повышения качества образования в дошкольной образовательной организации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январь 2018 г., МДОУ «Детский сад № 72»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2017-2018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Малая конференция: «Система мониторинга качества образования в ДОО», МДОУ «Детские сады № 40, 72, 75, 93, 107, 182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февраль 2018 г.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практикум для заведующих, старших воспитателей «Управленческая Политика качества работы ДОО: реализация деятельности по безопасности в дошкольном образовательном учреждении»,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 2018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Семинар-практикум: «Программа внутрифирменного менеджмента качества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образования», апрель 2018 г.,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старших воспитателей МДОУ: Реализация метода «Портфель проектов» в образовательной деятельности ДОУ как средства повышения качества предоставляемых образовательных услуг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апрель 2018 г., МДОУ «Детский сад № 107»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проектов команд ДОУ – участников ресурсного центра «Система менеджмента качества в ДОО»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2018-2019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«Современные подходы к повышению профессиональной компетентности педагогов ДОУ: интерактивные формы методического сопровождения».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 2018 г.  МДОУ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182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старших воспитателей МДОУ: «Организация и содержание работы педагогов в рамках самообразования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Октябрь, 2018г., МДОУ «Детский сад № 40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«Управленческая политика качества работы ДОУ: обеспечение безопасности дошкольного  образовательного учреждения в контексте сотрудничества с воспитанниками и родителями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 2018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75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руководителей и старших воспитателей МДОУ: «Теория и практика эффективного администрирования: программа психолого-педагогического сопровождения педагогов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Ноябрь, 2018, МДОУ «Детский сад №40»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управленческих команд МДОУ: «Проблемы качества образования в практике инклюзивного образования (управленческий аспект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)»декабрь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№107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управленческих команд МДОУ: «Кадровая политика руководителя ДОУ в контексте обеспечения качества предоставляемых образовательных услуг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Январь, 2019, МДОУ «Детский сад №93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Состав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участников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реализации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проекта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2100" dirty="0">
              <a:solidFill>
                <a:srgbClr val="4E124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8559436" cy="4780625"/>
          </a:xfrm>
          <a:prstGeom prst="rect">
            <a:avLst/>
          </a:prstGeom>
          <a:solidFill>
            <a:srgbClr val="B9D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Макшева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Викторовна –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руководитель проекта, старший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93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Прокуророва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Евгеньевна – заведующий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93»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Горшкова Ольга Анатольевна - заведующий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182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Кругом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Валентиновна - старший воспитатель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№182»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 – заведующий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75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Колесова Елена Николаевна – старший воспитатель МДОУ «Детский сад № 75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Пилипец Ирина Анатольевна – заведующий, МДОУ «Детский сад № 40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Валерьевна – старший воспитатель МДОУ «Детский сад № 40»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Жукова Елена Александровна – заведующий, МДОУ «Детский сад № 72»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Керимова Елена Александровна - старший воспитатель, МДОУ «Детский сад № 72»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Тимофеева Галина Константиновна – заведующий, МДОУ «Детский сад № 107».</a:t>
            </a:r>
          </a:p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Любовь Алексеевна - старший воспитатель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107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1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2018-2019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управленческих команд МДОУ: «Эффективные формы организационно-управленческого взаимодействия участников  образовательных отношений с целью повышения качества образования» Февраль 2019 г. МДОУ «Детский сад №72»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– практикум для заведующих, старших воспитателей «Управленческая Политика качества работы ДОО: повышение профессиональной компетентности младших воспитателей ДОУ». Март, 2019г. МДОУ «Детский сад № 75»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старших воспитателей и учителей-логопедов ДОУ: «Реализация образовательной,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развивающей деятельности в группах компенсирующей и комбинированной направленности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Март,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2019г.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107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заведующих МДОУ: «Современный руководитель ДОУ: компетенции, управленческая стратегия, приоритеты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Март, 2019 г., МДОУ «Детский сад № 182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Семинар-практикум: «Современный родитель: психологические аспекты формирования доверительных отношений участников образовательного процесса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Апрель, 2019 г.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72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форум «Современный детский сад – управление, образование, воспитание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Апрель, 2019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93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 для управленческих команд: «Итоги работы ресурсного центра в 2018 – 2019 учебном году: проблемы, перспективы». Май, 2019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93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 smtClean="0"/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2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5595711"/>
              </p:ext>
            </p:extLst>
          </p:nvPr>
        </p:nvGraphicFramePr>
        <p:xfrm>
          <a:off x="179512" y="2160771"/>
          <a:ext cx="8784976" cy="471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«Политика руководителя дошкольного образовательного учреждения в обеспечении качества образования:  управление развитием»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 и часть 2)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798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Продукты проекта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5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1141587"/>
              </p:ext>
            </p:extLst>
          </p:nvPr>
        </p:nvGraphicFramePr>
        <p:xfrm>
          <a:off x="179512" y="1628800"/>
          <a:ext cx="8784976" cy="524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620688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Инструктивно-методический комплект, методические кейсы на электронных носителях.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798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Продукты проекта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5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Сфера применения продукта проекта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(эффекты, оригинальность проекта)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МСО: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заведующими и старшими воспитателями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обеспечения качества управления.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сетевого взаимодействия по обмену продуктами инновационной деятельности.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инновационной деятельности управленческих команд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ДОО.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– трансляция опыта работы ДОО города Ярославля.</a:t>
            </a:r>
          </a:p>
          <a:p>
            <a:pPr lvl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Сфера применения продукта проекта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(эффекты, оригинальность проекта)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образования через эффективное, рациональное управление ДОУ в соответствии с федеральным  государственным образовательным стандартом дошкольного образования.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рейтинга, имиджа учреждения, качества предоставляемых образовательных услуг.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инновационной деятельности.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компетенции педагогических кадров.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проективной компетенции управленческой командой и педагогами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Продвижение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тиражирование инновации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08912" cy="1200329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комплект для заведующих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старших воспитателей ДОУ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управления качеством образования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603867796"/>
              </p:ext>
            </p:extLst>
          </p:nvPr>
        </p:nvGraphicFramePr>
        <p:xfrm>
          <a:off x="467544" y="2613105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1395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44227"/>
            <a:ext cx="8534400" cy="983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Перспективы развития проекта </a:t>
            </a:r>
            <a:br>
              <a:rPr lang="ru-RU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2019-2020 </a:t>
            </a: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учебном году: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25760" y="1355183"/>
            <a:ext cx="8892480" cy="5539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аудитория: педагогические работники МДОУ.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мониторинг качества образования в современных условиях (качество освоения воспитанниками образовательных программ ДОУ).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коррекционно-развивающей педагогической работы в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педагогической профессиональной деятельности педагога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РППС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мониторинг в контексте сотрудничества с родителями и воспитанников ДОУ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управленческих команд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индивидуальное консультирование, работа в режиме совместного проектирования с МДОУ по тематическим блокам,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запросам слушателей ресурсного центра: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«Кадровая политика руководителя ДОУ в контексте обеспечения качества предоставляемых образовательных услуг».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руководитель ДОУ: компетенции, управленческая стратегия, приоритеты». «Современный детский сад-технологии развития».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качества образования в практике инклюзивного образования (управленческий аспект)»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практика эффективного администрирования: программа психолого-педагогического сопровождения педагогов»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«Управленческая политика качества работы ДОУ: обеспечение безопасности дошкольного  образовательного учреждения».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нормативно-правовой базы, регулирующей деятельность ДОУ.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1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4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Портфолио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достижений </a:t>
            </a:r>
            <a:r>
              <a:rPr lang="ru-RU" sz="43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300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4000" dirty="0" smtClean="0"/>
          </a:p>
        </p:txBody>
      </p:sp>
      <p:pic>
        <p:nvPicPr>
          <p:cNvPr id="61442" name="Picture 2" descr="C:\Users\user\Desktop\Фото\DSCN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995936" cy="29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user\Desktop\Фото\DSCN3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995936" cy="29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:\Users\user\Desktop\Фото\DSCN3683.JPG"/>
          <p:cNvPicPr>
            <a:picLocks noChangeAspect="1" noChangeArrowheads="1"/>
          </p:cNvPicPr>
          <p:nvPr/>
        </p:nvPicPr>
        <p:blipFill>
          <a:blip r:embed="rId5" cstate="print"/>
          <a:srcRect t="30093"/>
          <a:stretch>
            <a:fillRect/>
          </a:stretch>
        </p:blipFill>
        <p:spPr bwMode="auto">
          <a:xfrm>
            <a:off x="5364088" y="3933056"/>
            <a:ext cx="2952304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C:\Users\user\Desktop\Фото\DSCN3664.JPG"/>
          <p:cNvPicPr>
            <a:picLocks noChangeAspect="1" noChangeArrowheads="1"/>
          </p:cNvPicPr>
          <p:nvPr/>
        </p:nvPicPr>
        <p:blipFill>
          <a:blip r:embed="rId6" cstate="print"/>
          <a:srcRect t="22086"/>
          <a:stretch>
            <a:fillRect/>
          </a:stretch>
        </p:blipFill>
        <p:spPr bwMode="auto">
          <a:xfrm>
            <a:off x="251520" y="3933056"/>
            <a:ext cx="45307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user\Desktop\Фото\DSCN3639.JPG"/>
          <p:cNvPicPr>
            <a:picLocks noChangeAspect="1" noChangeArrowheads="1"/>
          </p:cNvPicPr>
          <p:nvPr/>
        </p:nvPicPr>
        <p:blipFill>
          <a:blip r:embed="rId3" cstate="print"/>
          <a:srcRect t="22095" r="2675"/>
          <a:stretch>
            <a:fillRect/>
          </a:stretch>
        </p:blipFill>
        <p:spPr bwMode="auto">
          <a:xfrm>
            <a:off x="0" y="0"/>
            <a:ext cx="54006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Users\user\Desktop\Фото\DSCN3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33575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N7454"/>
          <p:cNvPicPr>
            <a:picLocks noChangeAspect="1" noChangeArrowheads="1"/>
          </p:cNvPicPr>
          <p:nvPr/>
        </p:nvPicPr>
        <p:blipFill>
          <a:blip r:embed="rId5" cstate="print"/>
          <a:srcRect t="5640"/>
          <a:stretch>
            <a:fillRect/>
          </a:stretch>
        </p:blipFill>
        <p:spPr bwMode="auto">
          <a:xfrm>
            <a:off x="964363" y="3789040"/>
            <a:ext cx="432781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4278" name="Picture 4" descr="DSCN7444"/>
          <p:cNvPicPr>
            <a:picLocks noChangeAspect="1" noChangeArrowheads="1"/>
          </p:cNvPicPr>
          <p:nvPr/>
        </p:nvPicPr>
        <p:blipFill>
          <a:blip r:embed="rId3" cstate="print"/>
          <a:srcRect l="30025" t="23085" r="13351"/>
          <a:stretch>
            <a:fillRect/>
          </a:stretch>
        </p:blipFill>
        <p:spPr bwMode="auto">
          <a:xfrm>
            <a:off x="5292080" y="1196752"/>
            <a:ext cx="3851920" cy="46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 descr="DSCN7433"/>
          <p:cNvPicPr>
            <a:picLocks noChangeAspect="1" noChangeArrowheads="1"/>
          </p:cNvPicPr>
          <p:nvPr/>
        </p:nvPicPr>
        <p:blipFill>
          <a:blip r:embed="rId4" cstate="print"/>
          <a:srcRect l="7422" t="27847" r="11647"/>
          <a:stretch>
            <a:fillRect/>
          </a:stretch>
        </p:blipFill>
        <p:spPr bwMode="auto">
          <a:xfrm>
            <a:off x="0" y="0"/>
            <a:ext cx="51449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 descr="DSCN7438"/>
          <p:cNvPicPr>
            <a:picLocks noChangeAspect="1" noChangeArrowheads="1"/>
          </p:cNvPicPr>
          <p:nvPr/>
        </p:nvPicPr>
        <p:blipFill>
          <a:blip r:embed="rId5" cstate="print"/>
          <a:srcRect l="35249" t="35532"/>
          <a:stretch>
            <a:fillRect/>
          </a:stretch>
        </p:blipFill>
        <p:spPr bwMode="auto">
          <a:xfrm>
            <a:off x="251520" y="3598731"/>
            <a:ext cx="4355976" cy="325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(проблематика):</a:t>
            </a:r>
            <a:endParaRPr lang="ru-RU" sz="36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направлений федеральной, региональной, муниципальной, институциональной политики  в области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Обеспечение модернизации и развития дошкольного образования МСО.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Формирование инновационных компетентностей специалистов дошкольного образования МСО по вопросам управления качеством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и технологий управления ДОУ в условиях реализации ФГОС ДО.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Улучшение качества работы ДОУ, качества предоставляемых образовательных услуг.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Отсутствие в дошкольных образовательных учреждениях системы оценки качества предоставляемых образовательных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услуг.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ДОУ недостаточно </a:t>
            </a: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реализуется управленческая Политика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качества. 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N749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140968"/>
          </a:xfrm>
          <a:prstGeom prst="rect">
            <a:avLst/>
          </a:prstGeom>
          <a:noFill/>
        </p:spPr>
      </p:pic>
      <p:pic>
        <p:nvPicPr>
          <p:cNvPr id="7" name="Рисунок 6" descr="DSCN748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3140968"/>
          </a:xfrm>
          <a:prstGeom prst="rect">
            <a:avLst/>
          </a:prstGeom>
          <a:noFill/>
        </p:spPr>
      </p:pic>
      <p:pic>
        <p:nvPicPr>
          <p:cNvPr id="8" name="Рисунок 7" descr="img_7237_w220_h2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7640"/>
            <a:ext cx="44999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N7447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45024"/>
            <a:ext cx="4499992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6324" name="Рисунок 7" descr="DSCN8001"/>
          <p:cNvPicPr>
            <a:picLocks noChangeAspect="1" noChangeArrowheads="1"/>
          </p:cNvPicPr>
          <p:nvPr/>
        </p:nvPicPr>
        <p:blipFill>
          <a:blip r:embed="rId3" cstate="print"/>
          <a:srcRect l="4285" t="20023"/>
          <a:stretch>
            <a:fillRect/>
          </a:stretch>
        </p:blipFill>
        <p:spPr bwMode="auto">
          <a:xfrm>
            <a:off x="0" y="0"/>
            <a:ext cx="52454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9" descr="DSCN8024"/>
          <p:cNvPicPr>
            <a:picLocks noChangeAspect="1" noChangeArrowheads="1"/>
          </p:cNvPicPr>
          <p:nvPr/>
        </p:nvPicPr>
        <p:blipFill>
          <a:blip r:embed="rId4" cstate="print"/>
          <a:srcRect l="11594" t="25725" r="8473" b="12152"/>
          <a:stretch>
            <a:fillRect/>
          </a:stretch>
        </p:blipFill>
        <p:spPr bwMode="auto">
          <a:xfrm>
            <a:off x="5292080" y="764704"/>
            <a:ext cx="3563888" cy="454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11" descr="DSCN8012"/>
          <p:cNvPicPr>
            <a:picLocks noChangeAspect="1" noChangeArrowheads="1"/>
          </p:cNvPicPr>
          <p:nvPr/>
        </p:nvPicPr>
        <p:blipFill>
          <a:blip r:embed="rId5" cstate="print"/>
          <a:srcRect t="20021" r="5341"/>
          <a:stretch>
            <a:fillRect/>
          </a:stretch>
        </p:blipFill>
        <p:spPr bwMode="auto">
          <a:xfrm>
            <a:off x="0" y="3556133"/>
            <a:ext cx="5220072" cy="330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МРЦ\WP_20171102_09_09_45_Pro —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к\Desktop\Колесова\РЦ\2018-2019\материалы\182\Attachments_yardou182@yandex.ru_2018-11-19_13-07-04\20181026_1047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5760640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к\Desktop\Колесова\РЦ\2018-2019\материалы\182\DSC090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0648"/>
            <a:ext cx="3563888" cy="301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7348" name="Рисунок 12" descr="DSCN8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13" descr="DSCN8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117367"/>
            <a:ext cx="5583123" cy="374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Рисунок 14" descr="DSCN8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35597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721" y="0"/>
            <a:ext cx="534127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3" descr="C:\Users\пк\Pictures\Выступления\30.10.2017\мастер-класс РЦ 30.10.2017\WP_20171030_10_13_11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98440"/>
            <a:ext cx="6340003" cy="35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IMG_83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0790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9397" name="Picture 2" descr="C:\Users\пк\Pictures\Выступления\30.10.2017\мастер-класс РЦ 30.10.2017\WP_20171030_11_05_3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69383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3" descr="C:\Users\пк\Pictures\Выступления\30.10.2017\мастер-класс РЦ 30.10.2017\WP_20171030_11_07_16_Pro.jpg"/>
          <p:cNvPicPr>
            <a:picLocks noChangeAspect="1" noChangeArrowheads="1"/>
          </p:cNvPicPr>
          <p:nvPr/>
        </p:nvPicPr>
        <p:blipFill>
          <a:blip r:embed="rId4" cstate="print"/>
          <a:srcRect r="6660"/>
          <a:stretch>
            <a:fillRect/>
          </a:stretch>
        </p:blipFill>
        <p:spPr bwMode="auto">
          <a:xfrm>
            <a:off x="1691680" y="260648"/>
            <a:ext cx="57035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N6894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413995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631"/>
          <a:stretch>
            <a:fillRect/>
          </a:stretch>
        </p:blipFill>
        <p:spPr>
          <a:xfrm>
            <a:off x="130175" y="549275"/>
            <a:ext cx="3992563" cy="5876925"/>
          </a:xfrm>
        </p:spPr>
      </p:pic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4" cstate="print"/>
          <a:srcRect l="9944" b="-610"/>
          <a:stretch>
            <a:fillRect/>
          </a:stretch>
        </p:blipFill>
        <p:spPr bwMode="auto">
          <a:xfrm>
            <a:off x="4211638" y="552450"/>
            <a:ext cx="468153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5" cstate="print"/>
          <a:srcRect r="7150"/>
          <a:stretch>
            <a:fillRect/>
          </a:stretch>
        </p:blipFill>
        <p:spPr bwMode="auto">
          <a:xfrm>
            <a:off x="4211638" y="3573463"/>
            <a:ext cx="46799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252" y="1748313"/>
            <a:ext cx="8518720" cy="3054080"/>
          </a:xfrm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marL="109728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ВНИМАНИЕ !!!</a:t>
            </a:r>
            <a:endParaRPr lang="ru-RU" sz="4800" b="1" i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5689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3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(проблематика):</a:t>
            </a:r>
            <a:endParaRPr lang="ru-RU" sz="36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4E124F"/>
                </a:solidFill>
                <a:latin typeface="Georgia" panose="02040502050405020303" pitchFamily="18" charset="0"/>
              </a:rPr>
              <a:t>Э.Деминг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: «Основное условие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обеспечения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качества – среда».    96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% всех проблем в любой организации обусловлены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неправильной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системой управления и только 4% - ошибками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исполнителей.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Международная практика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в области управления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качеством:         - «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система оценки качества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»                                                                              - «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управление качеством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Стандарт (ФГОС ДО) направлен на достижение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задач: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    …3)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обеспечение государством равенства возможностей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для        каждого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ребёнка в получении качественного дошкольного образования;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     4)обеспечение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В.И</a:t>
            </a:r>
            <a:r>
              <a:rPr lang="ru-RU" sz="2200" dirty="0">
                <a:solidFill>
                  <a:srgbClr val="4E124F"/>
                </a:solidFill>
                <a:latin typeface="Georgia" panose="02040502050405020303" pitchFamily="18" charset="0"/>
              </a:rPr>
              <a:t>. </a:t>
            </a:r>
            <a:r>
              <a:rPr lang="ru-RU" sz="2200" dirty="0" err="1" smtClean="0">
                <a:solidFill>
                  <a:srgbClr val="4E124F"/>
                </a:solidFill>
                <a:latin typeface="Georgia" panose="02040502050405020303" pitchFamily="18" charset="0"/>
              </a:rPr>
              <a:t>Слободчиков</a:t>
            </a: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: «Качество </a:t>
            </a:r>
            <a:r>
              <a:rPr lang="ru-RU" sz="2200" dirty="0">
                <a:solidFill>
                  <a:srgbClr val="4E124F"/>
                </a:solidFill>
                <a:latin typeface="Georgia" panose="02040502050405020303" pitchFamily="18" charset="0"/>
              </a:rPr>
              <a:t>дошкольного образования – это качество жизни </a:t>
            </a: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ребенка».</a:t>
            </a:r>
            <a:endParaRPr lang="ru-RU" sz="2200" dirty="0">
              <a:solidFill>
                <a:srgbClr val="4E124F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4E124F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0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31644" y="836712"/>
            <a:ext cx="1112356" cy="60996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r>
              <a:rPr lang="ru-RU" sz="28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КАЧЕСТВОМ</a:t>
            </a:r>
            <a:endParaRPr lang="ru-RU" sz="28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214290"/>
            <a:ext cx="9180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(ключевая идея проекта)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1428736"/>
            <a:ext cx="7643866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(ВСКО)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3116"/>
            <a:ext cx="1714512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Нормативно –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правовая база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Структурирование и 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совершенствование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 документов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Диагностика,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контроль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анализ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модернизации</a:t>
            </a:r>
            <a:endParaRPr lang="ru-RU" sz="12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85984" y="2428868"/>
            <a:ext cx="5715040" cy="92869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качества</a:t>
            </a:r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3143247"/>
            <a:ext cx="1428760" cy="1750231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Обеспечение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Анализ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Улучшение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  <a:endParaRPr lang="ru-RU" sz="14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57620" y="3429000"/>
            <a:ext cx="4152928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требований к качеству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8784" y="4143379"/>
            <a:ext cx="1453296" cy="1750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ФГОС ДО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ФЗ 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lvl="0"/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en-US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</a:t>
            </a:r>
            <a:endParaRPr lang="ru-RU" sz="16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sz="14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292080" y="4429132"/>
            <a:ext cx="2718468" cy="92869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УКО</a:t>
            </a:r>
            <a:endParaRPr lang="ru-RU" dirty="0" smtClean="0">
              <a:solidFill>
                <a:srgbClr val="4E124F"/>
              </a:solidFill>
            </a:endParaRPr>
          </a:p>
          <a:p>
            <a:pPr lvl="0" algn="ctr"/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80112" y="5429264"/>
            <a:ext cx="2439960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УКО</a:t>
            </a:r>
            <a:endParaRPr lang="ru-RU" dirty="0" smtClean="0">
              <a:solidFill>
                <a:srgbClr val="4E124F"/>
              </a:solidFill>
            </a:endParaRPr>
          </a:p>
          <a:p>
            <a:pPr lvl="0" algn="ctr"/>
            <a:endParaRPr lang="ru-RU" sz="2000" dirty="0">
              <a:solidFill>
                <a:srgbClr val="4E124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7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06" y="214290"/>
            <a:ext cx="9180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(ключевая идея проекта)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3832" y="1250141"/>
            <a:ext cx="4913460" cy="82153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качества в ДОУ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562651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FFFFAB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(эффективный менеджмент)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2571744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содержания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(эффективная деятельность)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5572140"/>
            <a:ext cx="4572032" cy="642942"/>
          </a:xfrm>
          <a:prstGeom prst="roundRect">
            <a:avLst>
              <a:gd name="adj" fmla="val 16667"/>
            </a:avLst>
          </a:prstGeom>
          <a:solidFill>
            <a:srgbClr val="FA8658"/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образовательных услуг</a:t>
            </a: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571876"/>
            <a:ext cx="246041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2962" y="3833485"/>
            <a:ext cx="2393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сотрудники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643306" y="2071678"/>
            <a:ext cx="642942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2" y="2071678"/>
            <a:ext cx="714380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49944" y="3073398"/>
            <a:ext cx="1500198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857488" y="5000636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287174" y="4999842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96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Цели</a:t>
            </a:r>
            <a:endParaRPr lang="ru-RU" sz="3600" b="1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36016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модернизации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системы управления ДОУ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создание системы внутрифирменного менеджмента качества в ДОО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214686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Определение </a:t>
            </a:r>
            <a:r>
              <a:rPr lang="ru-RU" sz="2000" dirty="0">
                <a:latin typeface="Georgia" panose="02040502050405020303" pitchFamily="18" charset="0"/>
              </a:rPr>
              <a:t>основных </a:t>
            </a:r>
            <a:r>
              <a:rPr lang="ru-RU" sz="2000" dirty="0" smtClean="0">
                <a:latin typeface="Georgia" panose="02040502050405020303" pitchFamily="18" charset="0"/>
              </a:rPr>
              <a:t>структурных компонентов системы </a:t>
            </a:r>
            <a:r>
              <a:rPr lang="ru-RU" sz="2000" dirty="0" err="1" smtClean="0">
                <a:latin typeface="Georgia" panose="02040502050405020303" pitchFamily="18" charset="0"/>
              </a:rPr>
              <a:t>внутрифир-менного</a:t>
            </a:r>
            <a:r>
              <a:rPr lang="ru-RU" sz="2000" dirty="0" smtClean="0">
                <a:latin typeface="Georgia" panose="02040502050405020303" pitchFamily="18" charset="0"/>
              </a:rPr>
              <a:t> менеджмента качества ДОО, освоение </a:t>
            </a:r>
            <a:r>
              <a:rPr lang="ru-RU" sz="2000" dirty="0">
                <a:latin typeface="Georgia" panose="02040502050405020303" pitchFamily="18" charset="0"/>
              </a:rPr>
              <a:t>процедур </a:t>
            </a:r>
            <a:r>
              <a:rPr lang="ru-RU" sz="2000" dirty="0" smtClean="0">
                <a:latin typeface="Georgia" panose="02040502050405020303" pitchFamily="18" charset="0"/>
              </a:rPr>
              <a:t>и руководя-</a:t>
            </a:r>
            <a:r>
              <a:rPr lang="ru-RU" sz="2000" dirty="0" err="1" smtClean="0">
                <a:latin typeface="Georgia" panose="02040502050405020303" pitchFamily="18" charset="0"/>
              </a:rPr>
              <a:t>щих</a:t>
            </a:r>
            <a:r>
              <a:rPr lang="ru-RU" sz="2000" dirty="0" smtClean="0">
                <a:latin typeface="Georgia" panose="02040502050405020303" pitchFamily="18" charset="0"/>
              </a:rPr>
              <a:t> принципов </a:t>
            </a:r>
            <a:r>
              <a:rPr lang="ru-RU" sz="2000" dirty="0">
                <a:latin typeface="Georgia" panose="02040502050405020303" pitchFamily="18" charset="0"/>
              </a:rPr>
              <a:t>управления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качеством образования </a:t>
            </a:r>
            <a:r>
              <a:rPr lang="ru-RU" sz="2000" dirty="0">
                <a:latin typeface="Georgia" panose="02040502050405020303" pitchFamily="18" charset="0"/>
              </a:rPr>
              <a:t>и его оценки, </a:t>
            </a:r>
            <a:r>
              <a:rPr lang="ru-RU" sz="2000" dirty="0" smtClean="0">
                <a:latin typeface="Georgia" panose="02040502050405020303" pitchFamily="18" charset="0"/>
              </a:rPr>
              <a:t>а </a:t>
            </a:r>
            <a:r>
              <a:rPr lang="ru-RU" sz="2000" dirty="0">
                <a:latin typeface="Georgia" panose="02040502050405020303" pitchFamily="18" charset="0"/>
              </a:rPr>
              <a:t>также </a:t>
            </a:r>
            <a:r>
              <a:rPr lang="ru-RU" sz="2000" dirty="0" smtClean="0">
                <a:latin typeface="Georgia" panose="02040502050405020303" pitchFamily="18" charset="0"/>
              </a:rPr>
              <a:t>обсуждение </a:t>
            </a:r>
            <a:r>
              <a:rPr lang="ru-RU" sz="2000" dirty="0">
                <a:latin typeface="Georgia" panose="02040502050405020303" pitchFamily="18" charset="0"/>
              </a:rPr>
              <a:t>возможных решений </a:t>
            </a:r>
            <a:r>
              <a:rPr lang="ru-RU" sz="2000" dirty="0" smtClean="0">
                <a:latin typeface="Georgia" panose="02040502050405020303" pitchFamily="18" charset="0"/>
              </a:rPr>
              <a:t>проблемы </a:t>
            </a:r>
            <a:r>
              <a:rPr lang="ru-RU" sz="2000" dirty="0">
                <a:latin typeface="Georgia" panose="02040502050405020303" pitchFamily="18" charset="0"/>
              </a:rPr>
              <a:t>повышения качества </a:t>
            </a:r>
            <a:r>
              <a:rPr lang="ru-RU" sz="2000" dirty="0" smtClean="0">
                <a:latin typeface="Georgia" panose="02040502050405020303" pitchFamily="18" charset="0"/>
              </a:rPr>
              <a:t>предоставляемых </a:t>
            </a:r>
            <a:r>
              <a:rPr lang="ru-RU" sz="2000" dirty="0">
                <a:latin typeface="Georgia" panose="02040502050405020303" pitchFamily="18" charset="0"/>
              </a:rPr>
              <a:t>учреждением </a:t>
            </a:r>
            <a:r>
              <a:rPr lang="ru-RU" sz="2000" dirty="0" smtClean="0">
                <a:latin typeface="Georgia" panose="02040502050405020303" pitchFamily="18" charset="0"/>
              </a:rPr>
              <a:t>образовательных </a:t>
            </a:r>
            <a:r>
              <a:rPr lang="ru-RU" sz="2000" dirty="0">
                <a:latin typeface="Georgia" panose="02040502050405020303" pitchFamily="18" charset="0"/>
              </a:rPr>
              <a:t>услуг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583" y="1556792"/>
            <a:ext cx="3714776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Стратегическая</a:t>
            </a:r>
            <a:endParaRPr lang="ru-RU" sz="32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0271" y="1556792"/>
            <a:ext cx="3714776" cy="85725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Тактическая</a:t>
            </a:r>
            <a:endParaRPr lang="ru-RU" sz="32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51185" y="2479396"/>
            <a:ext cx="720080" cy="792088"/>
          </a:xfrm>
          <a:prstGeom prst="downArrow">
            <a:avLst/>
          </a:prstGeom>
          <a:solidFill>
            <a:srgbClr val="CCECFF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22219" y="2479396"/>
            <a:ext cx="720080" cy="792088"/>
          </a:xfrm>
          <a:prstGeom prst="downArrow">
            <a:avLst/>
          </a:prstGeom>
          <a:solidFill>
            <a:srgbClr val="CCFFCC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2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07504" y="980728"/>
            <a:ext cx="1800200" cy="3024336"/>
          </a:xfrm>
          <a:prstGeom prst="foldedCorner">
            <a:avLst/>
          </a:prstGeom>
          <a:solidFill>
            <a:srgbClr val="79D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эффективные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технологии организации жизнедеятельности в ДОО, ведущие к повышению качества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051720" y="1480627"/>
            <a:ext cx="1672417" cy="3000396"/>
          </a:xfrm>
          <a:prstGeom prst="foldedCorner">
            <a:avLst/>
          </a:prstGeom>
          <a:solidFill>
            <a:srgbClr val="92D050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технологии оптимизации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образовательного процесса ДОО в условиях введения ФГОС ДО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851920" y="1989648"/>
            <a:ext cx="1656184" cy="3023528"/>
          </a:xfrm>
          <a:prstGeom prst="foldedCorner">
            <a:avLst/>
          </a:prstGeom>
          <a:solidFill>
            <a:srgbClr val="A7FFD3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модернизации системы управления ДОО, направленной на обеспечение качества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652120" y="2492896"/>
            <a:ext cx="1621984" cy="3132348"/>
          </a:xfrm>
          <a:prstGeom prst="foldedCorner">
            <a:avLst/>
          </a:prstGeom>
          <a:solidFill>
            <a:srgbClr val="99C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структуру, содержание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менеджмента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</a:t>
            </a: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мониторинга качества образования в ДОО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7438398" y="3255250"/>
            <a:ext cx="1598097" cy="3060340"/>
          </a:xfrm>
          <a:prstGeom prst="foldedCorner">
            <a:avLst/>
          </a:prstGeom>
          <a:solidFill>
            <a:srgbClr val="FFD1D1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повышения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педагогов в контексте обеспечения качества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9019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Ориентация проекта: 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128467945"/>
              </p:ext>
            </p:extLst>
          </p:nvPr>
        </p:nvGraphicFramePr>
        <p:xfrm>
          <a:off x="1235313" y="1772816"/>
          <a:ext cx="667337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75656" y="5157192"/>
            <a:ext cx="6192688" cy="79208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Управленческие команды </a:t>
            </a:r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2349</Words>
  <Application>Microsoft Office PowerPoint</Application>
  <PresentationFormat>Экран (4:3)</PresentationFormat>
  <Paragraphs>286</Paragraphs>
  <Slides>37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«Постоянное улучшение деятельности организации в целом  следует рассматривать как ее неизменную цель» ( ISO 9000)                                                                                                                                                                 </vt:lpstr>
      <vt:lpstr> Состав участников реализации проекта  </vt:lpstr>
      <vt:lpstr>Актуальность проекта  (проблематика):</vt:lpstr>
      <vt:lpstr>Актуальность проекта  (проблематика):</vt:lpstr>
      <vt:lpstr>Слайд 5</vt:lpstr>
      <vt:lpstr>Слайд 6</vt:lpstr>
      <vt:lpstr>Цели</vt:lpstr>
      <vt:lpstr>Задачи</vt:lpstr>
      <vt:lpstr>Ориентация проекта: </vt:lpstr>
      <vt:lpstr>Слайд 10</vt:lpstr>
      <vt:lpstr>Слайд 11</vt:lpstr>
      <vt:lpstr>Стратегия развития проекта -</vt:lpstr>
      <vt:lpstr>Слайд 13</vt:lpstr>
      <vt:lpstr>Слайд 14</vt:lpstr>
      <vt:lpstr>Мероприятия по реализации проекта в 2015-2016 учебном году</vt:lpstr>
      <vt:lpstr>Мероприятия по реализации проекта в 2016-2017 учебном году</vt:lpstr>
      <vt:lpstr>Мероприятия по реализации проекта в 2017-2018 учебном году</vt:lpstr>
      <vt:lpstr>Мероприятия по реализации проекта в 2017-2018 учебном году</vt:lpstr>
      <vt:lpstr>Мероприятия по реализации проекта в 2018-2019 учебном году</vt:lpstr>
      <vt:lpstr>Мероприятия по реализации проекта в 2018-2019 учебном году</vt:lpstr>
      <vt:lpstr>Продукты проекта</vt:lpstr>
      <vt:lpstr>Продукты проекта</vt:lpstr>
      <vt:lpstr> Сфера применения продукта проекта (эффекты, оригинальность проекта) </vt:lpstr>
      <vt:lpstr> Сфера применения продукта проекта (эффекты, оригинальность проекта) </vt:lpstr>
      <vt:lpstr>  Продвижение  и тиражирование инновации  </vt:lpstr>
      <vt:lpstr>  Перспективы развития проекта  в 2019-2020 учебном году:   </vt:lpstr>
      <vt:lpstr> Портфолио достижений 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пк</cp:lastModifiedBy>
  <cp:revision>223</cp:revision>
  <cp:lastPrinted>2016-06-16T10:27:09Z</cp:lastPrinted>
  <dcterms:created xsi:type="dcterms:W3CDTF">2015-05-19T11:11:45Z</dcterms:created>
  <dcterms:modified xsi:type="dcterms:W3CDTF">2018-12-09T17:58:53Z</dcterms:modified>
</cp:coreProperties>
</file>