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61" r:id="rId3"/>
    <p:sldId id="260" r:id="rId4"/>
    <p:sldId id="259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4" r:id="rId26"/>
    <p:sldId id="285" r:id="rId27"/>
    <p:sldId id="283" r:id="rId28"/>
    <p:sldId id="286" r:id="rId29"/>
    <p:sldId id="287" r:id="rId30"/>
    <p:sldId id="288" r:id="rId31"/>
    <p:sldId id="290" r:id="rId32"/>
    <p:sldId id="291" r:id="rId33"/>
    <p:sldId id="292" r:id="rId34"/>
    <p:sldId id="293" r:id="rId35"/>
    <p:sldId id="294" r:id="rId36"/>
    <p:sldId id="295" r:id="rId37"/>
    <p:sldId id="297" r:id="rId38"/>
    <p:sldId id="298" r:id="rId39"/>
    <p:sldId id="299" r:id="rId40"/>
    <p:sldId id="301" r:id="rId41"/>
    <p:sldId id="300" r:id="rId42"/>
    <p:sldId id="302" r:id="rId43"/>
    <p:sldId id="304" r:id="rId44"/>
    <p:sldId id="303" r:id="rId45"/>
    <p:sldId id="305" r:id="rId46"/>
    <p:sldId id="306" r:id="rId47"/>
    <p:sldId id="307" r:id="rId48"/>
    <p:sldId id="308" r:id="rId49"/>
    <p:sldId id="309" r:id="rId50"/>
    <p:sldId id="310" r:id="rId51"/>
    <p:sldId id="311" r:id="rId5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den_pobedy_str_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71" y="228600"/>
            <a:ext cx="8884858" cy="6477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295275"/>
            <a:ext cx="8534400" cy="6400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497109"/>
            <a:ext cx="8686800" cy="57875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23825"/>
            <a:ext cx="8686800" cy="65151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33350"/>
            <a:ext cx="8686800" cy="65151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7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" y="228600"/>
            <a:ext cx="8778240" cy="6400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53180"/>
            <a:ext cx="8666692" cy="65000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39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3128" y="381001"/>
            <a:ext cx="8499871" cy="62761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645" y="228600"/>
            <a:ext cx="8866909" cy="63245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3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7135" y="304800"/>
            <a:ext cx="8744465" cy="6172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8" name="Picture 4" descr="1410866-fbf5bd16360fd2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"/>
            <a:ext cx="9144000" cy="6819900"/>
          </a:xfrm>
          <a:prstGeom prst="rect">
            <a:avLst/>
          </a:prstGeom>
          <a:noFill/>
        </p:spPr>
      </p:pic>
      <p:pic>
        <p:nvPicPr>
          <p:cNvPr id="36874" name="Picture 10" descr="8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81000"/>
            <a:ext cx="8256178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"/>
            <a:ext cx="9144000" cy="7091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6" name="Picture 4" descr="1410866-fbf5bd16360fd2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"/>
            <a:ext cx="9144000" cy="6819900"/>
          </a:xfrm>
          <a:prstGeom prst="rect">
            <a:avLst/>
          </a:prstGeom>
          <a:noFill/>
        </p:spPr>
      </p:pic>
      <p:pic>
        <p:nvPicPr>
          <p:cNvPr id="38918" name="Picture 6" descr="53341336_1262654265_0_29209_f5e241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8518262" cy="5683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4" name="Picture 4" descr="1410866-fbf5bd16360fd2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"/>
            <a:ext cx="9144000" cy="6819900"/>
          </a:xfrm>
          <a:prstGeom prst="rect">
            <a:avLst/>
          </a:prstGeom>
          <a:noFill/>
        </p:spPr>
      </p:pic>
      <p:pic>
        <p:nvPicPr>
          <p:cNvPr id="20486" name="Picture 6" descr="51912334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260350"/>
            <a:ext cx="7921625" cy="5600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8" name="Picture 4" descr="1410866-fbf5bd16360fd2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"/>
            <a:ext cx="9144000" cy="6819900"/>
          </a:xfrm>
          <a:prstGeom prst="rect">
            <a:avLst/>
          </a:prstGeom>
          <a:noFill/>
        </p:spPr>
      </p:pic>
      <p:pic>
        <p:nvPicPr>
          <p:cNvPr id="26629" name="Picture 5" descr="3bf3994928b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60350"/>
            <a:ext cx="8642350" cy="5153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96804" cy="67056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40" name="Picture 4" descr="1410866-fbf5bd16360fd2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"/>
            <a:ext cx="9144000" cy="6819900"/>
          </a:xfrm>
          <a:prstGeom prst="rect">
            <a:avLst/>
          </a:prstGeom>
          <a:noFill/>
        </p:spPr>
      </p:pic>
      <p:pic>
        <p:nvPicPr>
          <p:cNvPr id="14341" name="Picture 5" descr="0_8233e_78247eb4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60350"/>
            <a:ext cx="8123238" cy="6316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066800"/>
            <a:ext cx="3646487" cy="4608513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4787900" cy="3603625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3962400"/>
            <a:ext cx="3646487" cy="2743766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80" name="Picture 4" descr="1410866-fbf5bd16360fd2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"/>
            <a:ext cx="9144000" cy="6819900"/>
          </a:xfrm>
          <a:prstGeom prst="rect">
            <a:avLst/>
          </a:prstGeom>
          <a:noFill/>
        </p:spPr>
      </p:pic>
      <p:pic>
        <p:nvPicPr>
          <p:cNvPr id="24581" name="Picture 5" descr="18264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070" y="260350"/>
            <a:ext cx="8403930" cy="57150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"/>
            <a:ext cx="8172530" cy="6551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57200"/>
            <a:ext cx="89107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2" name="Picture 4" descr="1410866-fbf5bd16360fd2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"/>
            <a:ext cx="9144000" cy="6819900"/>
          </a:xfrm>
          <a:prstGeom prst="rect">
            <a:avLst/>
          </a:prstGeom>
          <a:noFill/>
        </p:spPr>
      </p:pic>
      <p:pic>
        <p:nvPicPr>
          <p:cNvPr id="22533" name="Picture 5" descr="1250507471_s16-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60350"/>
            <a:ext cx="8435975" cy="626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362278" y="0"/>
            <a:ext cx="9506278" cy="6855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4015" y="428604"/>
            <a:ext cx="7935970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223854"/>
            <a:ext cx="9144000" cy="708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88238" cy="71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2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8153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4" name="Picture 4" descr="1410866-fbf5bd16360fd2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"/>
            <a:ext cx="9144000" cy="6819900"/>
          </a:xfrm>
          <a:prstGeom prst="rect">
            <a:avLst/>
          </a:prstGeom>
          <a:noFill/>
        </p:spPr>
      </p:pic>
      <p:pic>
        <p:nvPicPr>
          <p:cNvPr id="10245" name="Picture 5" descr="42879_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8486342" cy="57546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42908" y="0"/>
            <a:ext cx="94298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8" name="Picture 4" descr="1410866-fbf5bd16360fd2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"/>
            <a:ext cx="9144000" cy="6819900"/>
          </a:xfrm>
          <a:prstGeom prst="rect">
            <a:avLst/>
          </a:prstGeom>
          <a:noFill/>
        </p:spPr>
      </p:pic>
      <p:pic>
        <p:nvPicPr>
          <p:cNvPr id="36874" name="Picture 10" descr="8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8458200" cy="569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8" y="0"/>
            <a:ext cx="91099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1472" y="289654"/>
            <a:ext cx="8001058" cy="6278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1" y="-142876"/>
            <a:ext cx="9144001" cy="70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214346" y="0"/>
            <a:ext cx="95238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285784" y="0"/>
            <a:ext cx="9429784" cy="718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08890" y="0"/>
            <a:ext cx="93617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nons_794_8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81000" y="533400"/>
            <a:ext cx="3486105" cy="5257800"/>
          </a:xfrm>
          <a:ln w="889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17413" name="Рисунок 6" descr="gl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-704314">
            <a:off x="4140522" y="861885"/>
            <a:ext cx="4891870" cy="160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200" y="2636838"/>
            <a:ext cx="4702175" cy="3527425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" y="0"/>
            <a:ext cx="9143998" cy="706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0"/>
            <a:ext cx="9067800" cy="6830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5" descr="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3180"/>
            <a:ext cx="8666692" cy="6500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35327" y="228600"/>
            <a:ext cx="4368546" cy="6400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00100" y="533400"/>
            <a:ext cx="7620000" cy="571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14300"/>
            <a:ext cx="8763000" cy="6572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93</TotalTime>
  <Words>0</Words>
  <Application>Microsoft Office PowerPoint</Application>
  <PresentationFormat>Экран (4:3)</PresentationFormat>
  <Paragraphs>0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12</cp:revision>
  <dcterms:created xsi:type="dcterms:W3CDTF">2015-04-21T08:46:56Z</dcterms:created>
  <dcterms:modified xsi:type="dcterms:W3CDTF">2015-04-22T11:08:49Z</dcterms:modified>
</cp:coreProperties>
</file>