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D0F69A-CBE8-49AB-9612-3651F3985B83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C1DB18D-CA0A-4F53-B710-B776CEA90D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4602" y="477078"/>
            <a:ext cx="8616650" cy="45454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Модуль 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Музыкотерапия для дошкольников.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рождения до школы.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171" y="2922008"/>
            <a:ext cx="6815669" cy="1515533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8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57810"/>
            <a:ext cx="10045888" cy="13914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Пренатальная</a:t>
            </a:r>
            <a:r>
              <a:rPr lang="ru-RU" b="1" dirty="0"/>
              <a:t> музыкотерапия (музыкотерапия во время беременности).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Издавна </a:t>
            </a:r>
            <a:r>
              <a:rPr lang="ru-RU" dirty="0"/>
              <a:t>медицина рекомендовала женщинам во время беременности слушать красивую музыку. С пользой этой рекомендации трудно не согласиться. Музыка действует благотворно как на саму мать, так и на находящегося в утробе ребенка. Многие беременные женщины отмечают, что при прослушивании приятной, спокойной и негромкой музыки, их самочувствие заметно улучшается: проходит мышечный тонус, нормализуется давление и дыхание, успокаивается нервная система. </a:t>
            </a:r>
          </a:p>
        </p:txBody>
      </p:sp>
    </p:spTree>
    <p:extLst>
      <p:ext uri="{BB962C8B-B14F-4D97-AF65-F5344CB8AC3E}">
        <p14:creationId xmlns:p14="http://schemas.microsoft.com/office/powerpoint/2010/main" xmlns="" val="234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Музыка для засыпания малыша.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для засыпания малыша рекомендуется спокойная, негромкая музыка, желательно преобладание мажорных тональностей.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Колыбельная Брамса, ноктюрны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Шопена.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0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Классическая музыка для игры с малышом.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700" dirty="0"/>
              <a:t>Для игры с малышом можно подобрать более динамичную музыку. Хорошо подойдут </a:t>
            </a:r>
            <a:r>
              <a:rPr lang="ru-RU" sz="4700" dirty="0">
                <a:solidFill>
                  <a:srgbClr val="002060"/>
                </a:solidFill>
              </a:rPr>
              <a:t>симфонии Гайдна и Моцарта, некоторые пьесы из цикла “Времена года” Чайковского (Масленица, Подснежник, Святки).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1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Песенки-</a:t>
            </a:r>
            <a:r>
              <a:rPr lang="ru-RU" b="1" dirty="0" err="1" smtClean="0">
                <a:solidFill>
                  <a:srgbClr val="00B050"/>
                </a:solidFill>
              </a:rPr>
              <a:t>попевки</a:t>
            </a:r>
            <a:r>
              <a:rPr lang="ru-RU" b="1" dirty="0" smtClean="0">
                <a:solidFill>
                  <a:srgbClr val="00B050"/>
                </a:solidFill>
              </a:rPr>
              <a:t> Е. Железновой для игры с малышом.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«Наши пальчики»;</a:t>
            </a:r>
          </a:p>
          <a:p>
            <a:r>
              <a:rPr lang="ru-RU" sz="3600" dirty="0" smtClean="0"/>
              <a:t>«Вот носик, вот ушки, вот щечки, вот рот»;</a:t>
            </a:r>
          </a:p>
          <a:p>
            <a:r>
              <a:rPr lang="ru-RU" sz="3600" dirty="0" smtClean="0"/>
              <a:t>«Ножки-ладошки»;</a:t>
            </a:r>
          </a:p>
          <a:p>
            <a:r>
              <a:rPr lang="ru-RU" sz="3600" dirty="0" smtClean="0"/>
              <a:t>«Мы эту ручку разотрём, чтоб выросла побыстрей».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7493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421" y="619403"/>
            <a:ext cx="4967786" cy="5644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578" y="619403"/>
            <a:ext cx="3984751" cy="56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9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42" y="627797"/>
            <a:ext cx="5521391" cy="5609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333" y="627797"/>
            <a:ext cx="5460264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5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71" y="609255"/>
            <a:ext cx="5768322" cy="5641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913" y="609255"/>
            <a:ext cx="5099937" cy="56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2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2238" y="627796"/>
            <a:ext cx="8971129" cy="56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97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184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Модуль 2.   Музыкотерапия для дошкольников.  От рождения до школы.</vt:lpstr>
      <vt:lpstr>Пренатальная музыкотерапия (музыкотерапия во время беременности). </vt:lpstr>
      <vt:lpstr>Музыка для засыпания малыша.</vt:lpstr>
      <vt:lpstr>Классическая музыка для игры с малышом.</vt:lpstr>
      <vt:lpstr>Песенки-попевки Е. Железновой для игры с малышом.</vt:lpstr>
      <vt:lpstr>Слайд 6</vt:lpstr>
      <vt:lpstr>Слайд 7</vt:lpstr>
      <vt:lpstr>Слайд 8</vt:lpstr>
      <vt:lpstr>Слайд 9</vt:lpstr>
      <vt:lpstr>СПАСИБО 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 2.  Музыкотерапия для дошкольников.  От рождения до школы.</dc:title>
  <dc:creator>Учетная запись Майкрософт</dc:creator>
  <cp:lastModifiedBy>пк</cp:lastModifiedBy>
  <cp:revision>8</cp:revision>
  <dcterms:created xsi:type="dcterms:W3CDTF">2020-10-17T18:04:36Z</dcterms:created>
  <dcterms:modified xsi:type="dcterms:W3CDTF">2023-01-13T06:37:35Z</dcterms:modified>
</cp:coreProperties>
</file>