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7;&#1082;\&#1056;&#1072;&#1073;&#1086;&#1095;&#1080;&#1081;%20&#1089;&#1090;&#1086;&#1083;\2021-2022\&#1087;&#1088;&#1086;%20&#1089;&#1077;&#1084;&#1100;&#1102;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5257800"/>
            <a:ext cx="5181600" cy="1219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музыкальный руководитель: Синицына Е.В.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«Детский сад №75»</a:t>
            </a:r>
          </a:p>
          <a:p>
            <a:pPr algn="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Ярославль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84884"/>
            <a:ext cx="2889996" cy="31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90600" y="6858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«Неразлучные друзья»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3581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маленького ребенка, появившегося на свет, неразлучными и самыми близкими являются: мама, папа, его близкие, т.е. - семья. Пока он маленький его опекают, лелеют, балуют. Стараются ему угодить, сделать для него все что угодно.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Однако, ребенок растет, пытается набраться опыта, делать «сам» и тут возникают трудности. У него не все получается, что-то дается с трудом, а взрослые начинают нервничать или «быстрее делают сами». Образуется конфликтная ситуация. Взрослые забывают, что они «неразлучные друзья» и маленькому человеку (ведь он же такой, как и они) нужна их помощь. А где-то поддержка, подтверждение, что ребенок делает все правильно, «ты молодец, сделал правильно» или просто улыбка – знак внимания «мы вместе».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57200"/>
            <a:ext cx="3962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устроено, что дети вырастают.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наступает и тогда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Улетают птицы, улетают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родительского тёплого гнезда.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Пусть дороги вновь и вновь на разлучают,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опять вернуться хочется туда,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Где и ждут, и любят, и скучают,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Где осталось детство навсегда.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когда все дома соберутся,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 обиды лучше позабыть,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Заглянуть в глаза и улыбнуться,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Просто улыбнуться и простить.</a:t>
            </a:r>
            <a:b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Просто улыбнуться и простить.</a:t>
            </a:r>
          </a:p>
          <a:p>
            <a:r>
              <a:rPr lang="ru-RU" sz="3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Маша и Медведь - Когда все дома</a:t>
            </a:r>
            <a:b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362200"/>
            <a:ext cx="35052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про семью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2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82</Words>
  <PresentationFormat>Экран (4:3)</PresentationFormat>
  <Paragraphs>12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   </vt:lpstr>
      <vt:lpstr>Для маленького ребенка, появившегося на свет, неразлучными и самыми близкими являются: мама, папа, его близкие, т.е. - семья. Пока он маленький его опекают, лелеют, балуют. Стараются ему угодить, сделать для него все что угодно. Однако, ребенок растет, пытается набраться опыта, делать «сам» и тут возникают трудности. У него не все получается, что-то дается с трудом, а взрослые начинают нервничать или «быстрее делают сами». Образуется конфликтная ситуация. Взрослые забывают, что они «неразлучные друзья» и маленькому человеку (ведь он же такой, как и они) нужна их помощь. А где-то поддержка, подтверждение, что ребенок делает все правильно, «ты молодец, сделал правильно» или просто улыбка – знак внимания «мы вместе». </vt:lpstr>
      <vt:lpstr>Маша и Медведь - Когда все дома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cp:lastModifiedBy>пк</cp:lastModifiedBy>
  <cp:revision>3</cp:revision>
  <dcterms:modified xsi:type="dcterms:W3CDTF">2021-09-02T10:11:31Z</dcterms:modified>
</cp:coreProperties>
</file>