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9" r:id="rId1"/>
  </p:sldMasterIdLst>
  <p:notesMasterIdLst>
    <p:notesMasterId r:id="rId18"/>
  </p:notesMasterIdLst>
  <p:sldIdLst>
    <p:sldId id="441" r:id="rId2"/>
    <p:sldId id="507" r:id="rId3"/>
    <p:sldId id="513" r:id="rId4"/>
    <p:sldId id="511" r:id="rId5"/>
    <p:sldId id="512" r:id="rId6"/>
    <p:sldId id="488" r:id="rId7"/>
    <p:sldId id="514" r:id="rId8"/>
    <p:sldId id="515" r:id="rId9"/>
    <p:sldId id="516" r:id="rId10"/>
    <p:sldId id="517" r:id="rId11"/>
    <p:sldId id="518" r:id="rId12"/>
    <p:sldId id="497" r:id="rId13"/>
    <p:sldId id="498" r:id="rId14"/>
    <p:sldId id="474" r:id="rId15"/>
    <p:sldId id="519" r:id="rId16"/>
    <p:sldId id="32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CCFF"/>
    </p:penClr>
  </p:showPr>
  <p:clrMru>
    <a:srgbClr val="FFFF66"/>
    <a:srgbClr val="3399FF"/>
    <a:srgbClr val="FFCC00"/>
    <a:srgbClr val="FEEADE"/>
    <a:srgbClr val="E9515C"/>
    <a:srgbClr val="FF9900"/>
    <a:srgbClr val="006666"/>
    <a:srgbClr val="FF9933"/>
    <a:srgbClr val="FF3300"/>
    <a:srgbClr val="E9896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18" autoAdjust="0"/>
    <p:restoredTop sz="94647" autoAdjust="0"/>
  </p:normalViewPr>
  <p:slideViewPr>
    <p:cSldViewPr>
      <p:cViewPr>
        <p:scale>
          <a:sx n="51" d="100"/>
          <a:sy n="51" d="100"/>
        </p:scale>
        <p:origin x="-1692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49824-E554-44B1-BF8A-AB5A6479767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AA2E823-3B69-45FD-84D3-D726A45D701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Руководитель</a:t>
          </a:r>
          <a:endParaRPr lang="ru-RU" sz="1800" b="1" dirty="0">
            <a:solidFill>
              <a:srgbClr val="002060"/>
            </a:solidFill>
          </a:endParaRPr>
        </a:p>
      </dgm:t>
    </dgm:pt>
    <dgm:pt modelId="{C4EC7C2D-CDEA-46A5-8C00-6B7346C9B5A4}" type="parTrans" cxnId="{AAC56158-6059-4A5B-8327-F76BAE4D780E}">
      <dgm:prSet/>
      <dgm:spPr/>
      <dgm:t>
        <a:bodyPr/>
        <a:lstStyle/>
        <a:p>
          <a:endParaRPr lang="ru-RU"/>
        </a:p>
      </dgm:t>
    </dgm:pt>
    <dgm:pt modelId="{49217017-8B33-4A9A-BCFC-B2DCAE48F13D}" type="sibTrans" cxnId="{AAC56158-6059-4A5B-8327-F76BAE4D780E}">
      <dgm:prSet/>
      <dgm:spPr/>
      <dgm:t>
        <a:bodyPr/>
        <a:lstStyle/>
        <a:p>
          <a:endParaRPr lang="ru-RU"/>
        </a:p>
      </dgm:t>
    </dgm:pt>
    <dgm:pt modelId="{FC9DF91F-D113-4F03-8176-4C3ACA95C06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Заместители руководителя</a:t>
          </a:r>
          <a:endParaRPr lang="ru-RU" sz="1800" b="1" dirty="0">
            <a:solidFill>
              <a:srgbClr val="002060"/>
            </a:solidFill>
          </a:endParaRPr>
        </a:p>
      </dgm:t>
    </dgm:pt>
    <dgm:pt modelId="{2F11FEA4-0E63-4BF8-B87A-A8D48AC260B2}" type="parTrans" cxnId="{6870A826-3C7B-4528-9AEB-62B1C4E39227}">
      <dgm:prSet/>
      <dgm:spPr/>
      <dgm:t>
        <a:bodyPr/>
        <a:lstStyle/>
        <a:p>
          <a:endParaRPr lang="ru-RU"/>
        </a:p>
      </dgm:t>
    </dgm:pt>
    <dgm:pt modelId="{44830E42-A621-41BE-95A8-FFEC0DCE5C26}" type="sibTrans" cxnId="{6870A826-3C7B-4528-9AEB-62B1C4E39227}">
      <dgm:prSet/>
      <dgm:spPr/>
      <dgm:t>
        <a:bodyPr/>
        <a:lstStyle/>
        <a:p>
          <a:endParaRPr lang="ru-RU"/>
        </a:p>
      </dgm:t>
    </dgm:pt>
    <dgm:pt modelId="{D45A44B0-5A91-4FDE-BE0D-ABBF1A3F003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Должностные лица, ответственные за проведение мероприятий по обеспечению АТЗ объектов</a:t>
          </a:r>
          <a:endParaRPr lang="ru-RU" sz="1800" b="1" dirty="0">
            <a:solidFill>
              <a:srgbClr val="002060"/>
            </a:solidFill>
          </a:endParaRPr>
        </a:p>
      </dgm:t>
    </dgm:pt>
    <dgm:pt modelId="{A8F8A304-9F88-42AB-ACAE-8F9373E65AAC}" type="parTrans" cxnId="{7CDA06E9-A92C-4055-8C48-164C0E4674D2}">
      <dgm:prSet/>
      <dgm:spPr/>
      <dgm:t>
        <a:bodyPr/>
        <a:lstStyle/>
        <a:p>
          <a:endParaRPr lang="ru-RU"/>
        </a:p>
      </dgm:t>
    </dgm:pt>
    <dgm:pt modelId="{13BD0BD3-B6D2-43DC-B0FF-636F27CF2AEF}" type="sibTrans" cxnId="{7CDA06E9-A92C-4055-8C48-164C0E4674D2}">
      <dgm:prSet/>
      <dgm:spPr/>
      <dgm:t>
        <a:bodyPr/>
        <a:lstStyle/>
        <a:p>
          <a:endParaRPr lang="ru-RU"/>
        </a:p>
      </dgm:t>
    </dgm:pt>
    <dgm:pt modelId="{916093CB-B4D4-4BBB-A6B2-AE23027AF24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Должностные лица, осуществляющие руководство деятельностью работников на объекте по обеспечению  их АТЗ</a:t>
          </a:r>
          <a:endParaRPr lang="ru-RU" sz="1800" b="1" dirty="0">
            <a:solidFill>
              <a:srgbClr val="002060"/>
            </a:solidFill>
          </a:endParaRPr>
        </a:p>
      </dgm:t>
    </dgm:pt>
    <dgm:pt modelId="{B5D511E1-357A-4BF3-9069-4B2F95D209A4}" type="parTrans" cxnId="{24CDD087-5FF7-4C2A-B458-3C53FB424BBD}">
      <dgm:prSet/>
      <dgm:spPr/>
      <dgm:t>
        <a:bodyPr/>
        <a:lstStyle/>
        <a:p>
          <a:endParaRPr lang="ru-RU"/>
        </a:p>
      </dgm:t>
    </dgm:pt>
    <dgm:pt modelId="{A87BA610-41ED-4AEF-BC81-85996EA2319D}" type="sibTrans" cxnId="{24CDD087-5FF7-4C2A-B458-3C53FB424BBD}">
      <dgm:prSet/>
      <dgm:spPr/>
      <dgm:t>
        <a:bodyPr/>
        <a:lstStyle/>
        <a:p>
          <a:endParaRPr lang="ru-RU"/>
        </a:p>
      </dgm:t>
    </dgm:pt>
    <dgm:pt modelId="{83010DA9-3F79-4F74-91EB-3978F4AB05C9}" type="pres">
      <dgm:prSet presAssocID="{CCF49824-E554-44B1-BF8A-AB5A64797672}" presName="compositeShape" presStyleCnt="0">
        <dgm:presLayoutVars>
          <dgm:dir/>
          <dgm:resizeHandles/>
        </dgm:presLayoutVars>
      </dgm:prSet>
      <dgm:spPr/>
    </dgm:pt>
    <dgm:pt modelId="{12110CB6-1F18-4292-A601-35F318999DCC}" type="pres">
      <dgm:prSet presAssocID="{CCF49824-E554-44B1-BF8A-AB5A64797672}" presName="pyramid" presStyleLbl="node1" presStyleIdx="0" presStyleCnt="1"/>
      <dgm:spPr/>
    </dgm:pt>
    <dgm:pt modelId="{66FA1E95-8981-479C-8814-5C19B4DD131D}" type="pres">
      <dgm:prSet presAssocID="{CCF49824-E554-44B1-BF8A-AB5A64797672}" presName="theList" presStyleCnt="0"/>
      <dgm:spPr/>
    </dgm:pt>
    <dgm:pt modelId="{3996B738-1FEE-4DFB-9137-97587CEA3F97}" type="pres">
      <dgm:prSet presAssocID="{7AA2E823-3B69-45FD-84D3-D726A45D701F}" presName="aNode" presStyleLbl="fgAcc1" presStyleIdx="0" presStyleCnt="4" custScaleX="174970" custLinFactNeighborX="-356" custLinFactNeighborY="-34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6AC59-B1D2-49B5-8F89-E28D3529E3B7}" type="pres">
      <dgm:prSet presAssocID="{7AA2E823-3B69-45FD-84D3-D726A45D701F}" presName="aSpace" presStyleCnt="0"/>
      <dgm:spPr/>
    </dgm:pt>
    <dgm:pt modelId="{F0558391-4442-4FAB-AA03-808A241BAEBD}" type="pres">
      <dgm:prSet presAssocID="{FC9DF91F-D113-4F03-8176-4C3ACA95C064}" presName="aNode" presStyleLbl="fgAcc1" presStyleIdx="1" presStyleCnt="4" custScaleX="173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35994-156F-4CEB-A67B-33DD97E6EE0A}" type="pres">
      <dgm:prSet presAssocID="{FC9DF91F-D113-4F03-8176-4C3ACA95C064}" presName="aSpace" presStyleCnt="0"/>
      <dgm:spPr/>
    </dgm:pt>
    <dgm:pt modelId="{160E1019-6273-4E9F-B87B-7ED256DD0EC3}" type="pres">
      <dgm:prSet presAssocID="{D45A44B0-5A91-4FDE-BE0D-ABBF1A3F0038}" presName="aNode" presStyleLbl="fgAcc1" presStyleIdx="2" presStyleCnt="4" custScaleX="177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3AE18-257E-41AA-8ED2-2D6F86F164A9}" type="pres">
      <dgm:prSet presAssocID="{D45A44B0-5A91-4FDE-BE0D-ABBF1A3F0038}" presName="aSpace" presStyleCnt="0"/>
      <dgm:spPr/>
    </dgm:pt>
    <dgm:pt modelId="{6B9170FE-6FAE-49C4-B128-76E922F89751}" type="pres">
      <dgm:prSet presAssocID="{916093CB-B4D4-4BBB-A6B2-AE23027AF241}" presName="aNode" presStyleLbl="fgAcc1" presStyleIdx="3" presStyleCnt="4" custScaleX="180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015E4-AA75-4AD1-AEB3-9C02B34BD002}" type="pres">
      <dgm:prSet presAssocID="{916093CB-B4D4-4BBB-A6B2-AE23027AF241}" presName="aSpace" presStyleCnt="0"/>
      <dgm:spPr/>
    </dgm:pt>
  </dgm:ptLst>
  <dgm:cxnLst>
    <dgm:cxn modelId="{AAC56158-6059-4A5B-8327-F76BAE4D780E}" srcId="{CCF49824-E554-44B1-BF8A-AB5A64797672}" destId="{7AA2E823-3B69-45FD-84D3-D726A45D701F}" srcOrd="0" destOrd="0" parTransId="{C4EC7C2D-CDEA-46A5-8C00-6B7346C9B5A4}" sibTransId="{49217017-8B33-4A9A-BCFC-B2DCAE48F13D}"/>
    <dgm:cxn modelId="{39A51D45-1492-424B-B712-35627E9E9186}" type="presOf" srcId="{7AA2E823-3B69-45FD-84D3-D726A45D701F}" destId="{3996B738-1FEE-4DFB-9137-97587CEA3F97}" srcOrd="0" destOrd="0" presId="urn:microsoft.com/office/officeart/2005/8/layout/pyramid2"/>
    <dgm:cxn modelId="{3E96DBED-64B9-495F-A585-0207064EBE2A}" type="presOf" srcId="{D45A44B0-5A91-4FDE-BE0D-ABBF1A3F0038}" destId="{160E1019-6273-4E9F-B87B-7ED256DD0EC3}" srcOrd="0" destOrd="0" presId="urn:microsoft.com/office/officeart/2005/8/layout/pyramid2"/>
    <dgm:cxn modelId="{AD335CA8-4E43-443E-A0E0-51AC5CCA6A22}" type="presOf" srcId="{FC9DF91F-D113-4F03-8176-4C3ACA95C064}" destId="{F0558391-4442-4FAB-AA03-808A241BAEBD}" srcOrd="0" destOrd="0" presId="urn:microsoft.com/office/officeart/2005/8/layout/pyramid2"/>
    <dgm:cxn modelId="{6870A826-3C7B-4528-9AEB-62B1C4E39227}" srcId="{CCF49824-E554-44B1-BF8A-AB5A64797672}" destId="{FC9DF91F-D113-4F03-8176-4C3ACA95C064}" srcOrd="1" destOrd="0" parTransId="{2F11FEA4-0E63-4BF8-B87A-A8D48AC260B2}" sibTransId="{44830E42-A621-41BE-95A8-FFEC0DCE5C26}"/>
    <dgm:cxn modelId="{24CDD087-5FF7-4C2A-B458-3C53FB424BBD}" srcId="{CCF49824-E554-44B1-BF8A-AB5A64797672}" destId="{916093CB-B4D4-4BBB-A6B2-AE23027AF241}" srcOrd="3" destOrd="0" parTransId="{B5D511E1-357A-4BF3-9069-4B2F95D209A4}" sibTransId="{A87BA610-41ED-4AEF-BC81-85996EA2319D}"/>
    <dgm:cxn modelId="{95F1DD67-2DBE-4D31-A607-9DF285BB6AA8}" type="presOf" srcId="{916093CB-B4D4-4BBB-A6B2-AE23027AF241}" destId="{6B9170FE-6FAE-49C4-B128-76E922F89751}" srcOrd="0" destOrd="0" presId="urn:microsoft.com/office/officeart/2005/8/layout/pyramid2"/>
    <dgm:cxn modelId="{7CDA06E9-A92C-4055-8C48-164C0E4674D2}" srcId="{CCF49824-E554-44B1-BF8A-AB5A64797672}" destId="{D45A44B0-5A91-4FDE-BE0D-ABBF1A3F0038}" srcOrd="2" destOrd="0" parTransId="{A8F8A304-9F88-42AB-ACAE-8F9373E65AAC}" sibTransId="{13BD0BD3-B6D2-43DC-B0FF-636F27CF2AEF}"/>
    <dgm:cxn modelId="{F1F80BC5-004F-4F41-B859-A55ECBF1421E}" type="presOf" srcId="{CCF49824-E554-44B1-BF8A-AB5A64797672}" destId="{83010DA9-3F79-4F74-91EB-3978F4AB05C9}" srcOrd="0" destOrd="0" presId="urn:microsoft.com/office/officeart/2005/8/layout/pyramid2"/>
    <dgm:cxn modelId="{A44AA2FD-5FD2-4C1A-B46D-8CB59122C80C}" type="presParOf" srcId="{83010DA9-3F79-4F74-91EB-3978F4AB05C9}" destId="{12110CB6-1F18-4292-A601-35F318999DCC}" srcOrd="0" destOrd="0" presId="urn:microsoft.com/office/officeart/2005/8/layout/pyramid2"/>
    <dgm:cxn modelId="{6714B189-D981-43FF-8318-0B26542D796E}" type="presParOf" srcId="{83010DA9-3F79-4F74-91EB-3978F4AB05C9}" destId="{66FA1E95-8981-479C-8814-5C19B4DD131D}" srcOrd="1" destOrd="0" presId="urn:microsoft.com/office/officeart/2005/8/layout/pyramid2"/>
    <dgm:cxn modelId="{6CED9059-2189-43D4-B70B-FB96CE2B0791}" type="presParOf" srcId="{66FA1E95-8981-479C-8814-5C19B4DD131D}" destId="{3996B738-1FEE-4DFB-9137-97587CEA3F97}" srcOrd="0" destOrd="0" presId="urn:microsoft.com/office/officeart/2005/8/layout/pyramid2"/>
    <dgm:cxn modelId="{45D3B4A4-B5FD-4DE4-89A8-840B2D7F8774}" type="presParOf" srcId="{66FA1E95-8981-479C-8814-5C19B4DD131D}" destId="{1AC6AC59-B1D2-49B5-8F89-E28D3529E3B7}" srcOrd="1" destOrd="0" presId="urn:microsoft.com/office/officeart/2005/8/layout/pyramid2"/>
    <dgm:cxn modelId="{FAE93E5A-E47B-4A5C-A363-6B109C63774B}" type="presParOf" srcId="{66FA1E95-8981-479C-8814-5C19B4DD131D}" destId="{F0558391-4442-4FAB-AA03-808A241BAEBD}" srcOrd="2" destOrd="0" presId="urn:microsoft.com/office/officeart/2005/8/layout/pyramid2"/>
    <dgm:cxn modelId="{6757FFA5-F2F2-457D-990A-B72019E4BF14}" type="presParOf" srcId="{66FA1E95-8981-479C-8814-5C19B4DD131D}" destId="{F2235994-156F-4CEB-A67B-33DD97E6EE0A}" srcOrd="3" destOrd="0" presId="urn:microsoft.com/office/officeart/2005/8/layout/pyramid2"/>
    <dgm:cxn modelId="{5755820E-E5FB-451A-8871-B65E427101FB}" type="presParOf" srcId="{66FA1E95-8981-479C-8814-5C19B4DD131D}" destId="{160E1019-6273-4E9F-B87B-7ED256DD0EC3}" srcOrd="4" destOrd="0" presId="urn:microsoft.com/office/officeart/2005/8/layout/pyramid2"/>
    <dgm:cxn modelId="{6E41E548-A4A0-48A5-8FBB-6F39EAA19B17}" type="presParOf" srcId="{66FA1E95-8981-479C-8814-5C19B4DD131D}" destId="{4733AE18-257E-41AA-8ED2-2D6F86F164A9}" srcOrd="5" destOrd="0" presId="urn:microsoft.com/office/officeart/2005/8/layout/pyramid2"/>
    <dgm:cxn modelId="{571C577F-DAEA-4A08-8B3E-5AD3F4E83888}" type="presParOf" srcId="{66FA1E95-8981-479C-8814-5C19B4DD131D}" destId="{6B9170FE-6FAE-49C4-B128-76E922F89751}" srcOrd="6" destOrd="0" presId="urn:microsoft.com/office/officeart/2005/8/layout/pyramid2"/>
    <dgm:cxn modelId="{2B4C37E5-A7D9-4650-A7D6-99DD1603CF25}" type="presParOf" srcId="{66FA1E95-8981-479C-8814-5C19B4DD131D}" destId="{A19015E4-AA75-4AD1-AEB3-9C02B34BD002}" srcOrd="7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6450DA-7F4B-44F2-B415-052E38C57A1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296D94-FC64-4CD7-AF03-576710C2B10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Подготовка к участию (определение перечня объектов категорирования, издание приказа, назначение комиссии)</a:t>
          </a:r>
          <a:endParaRPr lang="ru-RU" sz="2400" b="1" dirty="0">
            <a:solidFill>
              <a:srgbClr val="002060"/>
            </a:solidFill>
          </a:endParaRPr>
        </a:p>
      </dgm:t>
    </dgm:pt>
    <dgm:pt modelId="{6156357B-E15E-474D-A82C-4809939A4384}" type="parTrans" cxnId="{DC480643-B7B3-4BA0-B0E0-34F3E0D90EF5}">
      <dgm:prSet/>
      <dgm:spPr/>
      <dgm:t>
        <a:bodyPr/>
        <a:lstStyle/>
        <a:p>
          <a:endParaRPr lang="ru-RU"/>
        </a:p>
      </dgm:t>
    </dgm:pt>
    <dgm:pt modelId="{617C1F56-833C-4990-BABC-70D7CAF34B34}" type="sibTrans" cxnId="{DC480643-B7B3-4BA0-B0E0-34F3E0D90EF5}">
      <dgm:prSet/>
      <dgm:spPr/>
      <dgm:t>
        <a:bodyPr/>
        <a:lstStyle/>
        <a:p>
          <a:endParaRPr lang="ru-RU"/>
        </a:p>
      </dgm:t>
    </dgm:pt>
    <dgm:pt modelId="{B30CC94D-EF42-4673-B1A5-6B38131ABD5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Процедура категорирования (проведение обследования объектов)</a:t>
          </a:r>
          <a:endParaRPr lang="ru-RU" sz="2400" b="1" dirty="0">
            <a:solidFill>
              <a:srgbClr val="002060"/>
            </a:solidFill>
          </a:endParaRPr>
        </a:p>
      </dgm:t>
    </dgm:pt>
    <dgm:pt modelId="{E391879B-75A7-47F6-AD9C-E32BCF31B7D5}" type="parTrans" cxnId="{782E985F-AFE3-4B42-937C-6A02247F3216}">
      <dgm:prSet/>
      <dgm:spPr/>
      <dgm:t>
        <a:bodyPr/>
        <a:lstStyle/>
        <a:p>
          <a:endParaRPr lang="ru-RU"/>
        </a:p>
      </dgm:t>
    </dgm:pt>
    <dgm:pt modelId="{F9D6E8C1-297A-42B5-A48F-455C2D650F4D}" type="sibTrans" cxnId="{782E985F-AFE3-4B42-937C-6A02247F3216}">
      <dgm:prSet/>
      <dgm:spPr/>
      <dgm:t>
        <a:bodyPr/>
        <a:lstStyle/>
        <a:p>
          <a:endParaRPr lang="ru-RU"/>
        </a:p>
      </dgm:t>
    </dgm:pt>
    <dgm:pt modelId="{4E7CF82D-B5A4-4895-9CA4-3C966E15995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Оформление результатов (составление актов обследования)</a:t>
          </a:r>
          <a:endParaRPr lang="ru-RU" sz="2400" b="1" dirty="0">
            <a:solidFill>
              <a:srgbClr val="002060"/>
            </a:solidFill>
          </a:endParaRPr>
        </a:p>
      </dgm:t>
    </dgm:pt>
    <dgm:pt modelId="{5729DF9D-E979-4FFE-8381-03EF64A4654E}" type="parTrans" cxnId="{15997483-D4AC-461A-A484-D2617F3E623D}">
      <dgm:prSet/>
      <dgm:spPr/>
      <dgm:t>
        <a:bodyPr/>
        <a:lstStyle/>
        <a:p>
          <a:endParaRPr lang="ru-RU"/>
        </a:p>
      </dgm:t>
    </dgm:pt>
    <dgm:pt modelId="{A8823079-6C29-4C45-B1CC-A9CA7A142FB7}" type="sibTrans" cxnId="{15997483-D4AC-461A-A484-D2617F3E623D}">
      <dgm:prSet/>
      <dgm:spPr/>
      <dgm:t>
        <a:bodyPr/>
        <a:lstStyle/>
        <a:p>
          <a:endParaRPr lang="ru-RU"/>
        </a:p>
      </dgm:t>
    </dgm:pt>
    <dgm:pt modelId="{4F335A3D-50A6-4765-B6AB-BBC8FFA54A1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Информирование органов МВД о результатах</a:t>
          </a:r>
          <a:endParaRPr lang="ru-RU" sz="2400" b="1" dirty="0">
            <a:solidFill>
              <a:srgbClr val="002060"/>
            </a:solidFill>
          </a:endParaRPr>
        </a:p>
      </dgm:t>
    </dgm:pt>
    <dgm:pt modelId="{52443B7F-961B-4584-B636-E4FC5D622108}" type="parTrans" cxnId="{8243D684-BD6B-4727-8ED3-65DC7B75CC8A}">
      <dgm:prSet/>
      <dgm:spPr/>
      <dgm:t>
        <a:bodyPr/>
        <a:lstStyle/>
        <a:p>
          <a:endParaRPr lang="ru-RU"/>
        </a:p>
      </dgm:t>
    </dgm:pt>
    <dgm:pt modelId="{9D746F15-E61A-4A33-92A7-A81517050E20}" type="sibTrans" cxnId="{8243D684-BD6B-4727-8ED3-65DC7B75CC8A}">
      <dgm:prSet/>
      <dgm:spPr/>
      <dgm:t>
        <a:bodyPr/>
        <a:lstStyle/>
        <a:p>
          <a:endParaRPr lang="ru-RU"/>
        </a:p>
      </dgm:t>
    </dgm:pt>
    <dgm:pt modelId="{A0F4377A-2785-47FB-9155-0CF9FDD95FDE}" type="pres">
      <dgm:prSet presAssocID="{406450DA-7F4B-44F2-B415-052E38C57A15}" presName="linear" presStyleCnt="0">
        <dgm:presLayoutVars>
          <dgm:dir/>
          <dgm:animLvl val="lvl"/>
          <dgm:resizeHandles val="exact"/>
        </dgm:presLayoutVars>
      </dgm:prSet>
      <dgm:spPr/>
    </dgm:pt>
    <dgm:pt modelId="{BBAEF716-821D-406A-A9A6-BC22E6A4E9BB}" type="pres">
      <dgm:prSet presAssocID="{30296D94-FC64-4CD7-AF03-576710C2B104}" presName="parentLin" presStyleCnt="0"/>
      <dgm:spPr/>
    </dgm:pt>
    <dgm:pt modelId="{803771EA-909A-461A-851E-3E0B2FB14CE7}" type="pres">
      <dgm:prSet presAssocID="{30296D94-FC64-4CD7-AF03-576710C2B104}" presName="parentLeftMargin" presStyleLbl="node1" presStyleIdx="0" presStyleCnt="4"/>
      <dgm:spPr/>
    </dgm:pt>
    <dgm:pt modelId="{EED6E21F-B99C-4DC4-95DE-488363C7FDB8}" type="pres">
      <dgm:prSet presAssocID="{30296D94-FC64-4CD7-AF03-576710C2B104}" presName="parentText" presStyleLbl="node1" presStyleIdx="0" presStyleCnt="4" custScaleX="130468" custScaleY="1645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D417B-AA27-4226-89E7-2B0025B5FD33}" type="pres">
      <dgm:prSet presAssocID="{30296D94-FC64-4CD7-AF03-576710C2B104}" presName="negativeSpace" presStyleCnt="0"/>
      <dgm:spPr/>
    </dgm:pt>
    <dgm:pt modelId="{0D63C5A9-9467-43DA-A39E-806A3D586244}" type="pres">
      <dgm:prSet presAssocID="{30296D94-FC64-4CD7-AF03-576710C2B104}" presName="childText" presStyleLbl="conFgAcc1" presStyleIdx="0" presStyleCnt="4">
        <dgm:presLayoutVars>
          <dgm:bulletEnabled val="1"/>
        </dgm:presLayoutVars>
      </dgm:prSet>
      <dgm:spPr/>
    </dgm:pt>
    <dgm:pt modelId="{8B09E9FA-8838-42C8-9CF2-A10CDBFD321C}" type="pres">
      <dgm:prSet presAssocID="{617C1F56-833C-4990-BABC-70D7CAF34B34}" presName="spaceBetweenRectangles" presStyleCnt="0"/>
      <dgm:spPr/>
    </dgm:pt>
    <dgm:pt modelId="{DB062341-6A3F-4769-982B-37FF0E457130}" type="pres">
      <dgm:prSet presAssocID="{B30CC94D-EF42-4673-B1A5-6B38131ABD58}" presName="parentLin" presStyleCnt="0"/>
      <dgm:spPr/>
    </dgm:pt>
    <dgm:pt modelId="{920376F5-A83E-484D-BCA7-CD8E8AAC839A}" type="pres">
      <dgm:prSet presAssocID="{B30CC94D-EF42-4673-B1A5-6B38131ABD58}" presName="parentLeftMargin" presStyleLbl="node1" presStyleIdx="0" presStyleCnt="4"/>
      <dgm:spPr/>
    </dgm:pt>
    <dgm:pt modelId="{F70D9AA9-1F63-40B1-884E-6AE6A297F04C}" type="pres">
      <dgm:prSet presAssocID="{B30CC94D-EF42-4673-B1A5-6B38131ABD58}" presName="parentText" presStyleLbl="node1" presStyleIdx="1" presStyleCnt="4" custScaleX="129292" custLinFactNeighborX="7080" custLinFactNeighborY="3506">
        <dgm:presLayoutVars>
          <dgm:chMax val="0"/>
          <dgm:bulletEnabled val="1"/>
        </dgm:presLayoutVars>
      </dgm:prSet>
      <dgm:spPr/>
    </dgm:pt>
    <dgm:pt modelId="{31CC78FA-13C2-4F08-9E87-B0F22F258804}" type="pres">
      <dgm:prSet presAssocID="{B30CC94D-EF42-4673-B1A5-6B38131ABD58}" presName="negativeSpace" presStyleCnt="0"/>
      <dgm:spPr/>
    </dgm:pt>
    <dgm:pt modelId="{43C79CA2-D6EE-4DAB-A2EF-3D784AE0991C}" type="pres">
      <dgm:prSet presAssocID="{B30CC94D-EF42-4673-B1A5-6B38131ABD58}" presName="childText" presStyleLbl="conFgAcc1" presStyleIdx="1" presStyleCnt="4">
        <dgm:presLayoutVars>
          <dgm:bulletEnabled val="1"/>
        </dgm:presLayoutVars>
      </dgm:prSet>
      <dgm:spPr/>
    </dgm:pt>
    <dgm:pt modelId="{35B7701D-44D1-4A60-8CDE-13B6FC97EC1C}" type="pres">
      <dgm:prSet presAssocID="{F9D6E8C1-297A-42B5-A48F-455C2D650F4D}" presName="spaceBetweenRectangles" presStyleCnt="0"/>
      <dgm:spPr/>
    </dgm:pt>
    <dgm:pt modelId="{C5CE2FFA-3373-4FAC-9440-F5F6246BBC44}" type="pres">
      <dgm:prSet presAssocID="{4E7CF82D-B5A4-4895-9CA4-3C966E15995D}" presName="parentLin" presStyleCnt="0"/>
      <dgm:spPr/>
    </dgm:pt>
    <dgm:pt modelId="{4E9E19A1-825B-4DEE-9C97-834127FC4844}" type="pres">
      <dgm:prSet presAssocID="{4E7CF82D-B5A4-4895-9CA4-3C966E15995D}" presName="parentLeftMargin" presStyleLbl="node1" presStyleIdx="1" presStyleCnt="4"/>
      <dgm:spPr/>
    </dgm:pt>
    <dgm:pt modelId="{299D0075-508C-4A0B-8D5E-F52C1C480182}" type="pres">
      <dgm:prSet presAssocID="{4E7CF82D-B5A4-4895-9CA4-3C966E15995D}" presName="parentText" presStyleLbl="node1" presStyleIdx="2" presStyleCnt="4" custScaleX="1292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22817-F761-4E9F-A55D-F1ADA61BB415}" type="pres">
      <dgm:prSet presAssocID="{4E7CF82D-B5A4-4895-9CA4-3C966E15995D}" presName="negativeSpace" presStyleCnt="0"/>
      <dgm:spPr/>
    </dgm:pt>
    <dgm:pt modelId="{9D93DD01-5390-4E9C-A795-2914F22B9E0E}" type="pres">
      <dgm:prSet presAssocID="{4E7CF82D-B5A4-4895-9CA4-3C966E15995D}" presName="childText" presStyleLbl="conFgAcc1" presStyleIdx="2" presStyleCnt="4">
        <dgm:presLayoutVars>
          <dgm:bulletEnabled val="1"/>
        </dgm:presLayoutVars>
      </dgm:prSet>
      <dgm:spPr/>
    </dgm:pt>
    <dgm:pt modelId="{3FEB88B4-4ADC-4150-9E38-3D093729A898}" type="pres">
      <dgm:prSet presAssocID="{A8823079-6C29-4C45-B1CC-A9CA7A142FB7}" presName="spaceBetweenRectangles" presStyleCnt="0"/>
      <dgm:spPr/>
    </dgm:pt>
    <dgm:pt modelId="{6AD39AA7-492D-4575-BC26-89EA7D031BBD}" type="pres">
      <dgm:prSet presAssocID="{4F335A3D-50A6-4765-B6AB-BBC8FFA54A11}" presName="parentLin" presStyleCnt="0"/>
      <dgm:spPr/>
    </dgm:pt>
    <dgm:pt modelId="{4F4E304E-0644-4DEB-96D1-608922829505}" type="pres">
      <dgm:prSet presAssocID="{4F335A3D-50A6-4765-B6AB-BBC8FFA54A11}" presName="parentLeftMargin" presStyleLbl="node1" presStyleIdx="2" presStyleCnt="4"/>
      <dgm:spPr/>
    </dgm:pt>
    <dgm:pt modelId="{96447507-25EE-4B81-A8B4-FB529ADBF7A2}" type="pres">
      <dgm:prSet presAssocID="{4F335A3D-50A6-4765-B6AB-BBC8FFA54A11}" presName="parentText" presStyleLbl="node1" presStyleIdx="3" presStyleCnt="4" custScaleX="130594">
        <dgm:presLayoutVars>
          <dgm:chMax val="0"/>
          <dgm:bulletEnabled val="1"/>
        </dgm:presLayoutVars>
      </dgm:prSet>
      <dgm:spPr/>
    </dgm:pt>
    <dgm:pt modelId="{7A934D91-81E9-4C6B-82A0-D7B2CF7B1C2A}" type="pres">
      <dgm:prSet presAssocID="{4F335A3D-50A6-4765-B6AB-BBC8FFA54A11}" presName="negativeSpace" presStyleCnt="0"/>
      <dgm:spPr/>
    </dgm:pt>
    <dgm:pt modelId="{E52AB586-7D8D-4E29-B168-794FBE0262B9}" type="pres">
      <dgm:prSet presAssocID="{4F335A3D-50A6-4765-B6AB-BBC8FFA54A1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FCB6C49-6560-4629-AA7B-3C0AB14CCE03}" type="presOf" srcId="{406450DA-7F4B-44F2-B415-052E38C57A15}" destId="{A0F4377A-2785-47FB-9155-0CF9FDD95FDE}" srcOrd="0" destOrd="0" presId="urn:microsoft.com/office/officeart/2005/8/layout/list1"/>
    <dgm:cxn modelId="{2B851E45-373B-41BA-A10D-24D2D9A86149}" type="presOf" srcId="{4F335A3D-50A6-4765-B6AB-BBC8FFA54A11}" destId="{4F4E304E-0644-4DEB-96D1-608922829505}" srcOrd="0" destOrd="0" presId="urn:microsoft.com/office/officeart/2005/8/layout/list1"/>
    <dgm:cxn modelId="{846BB4F5-11FE-4BE5-A4A6-5CA33C153161}" type="presOf" srcId="{4F335A3D-50A6-4765-B6AB-BBC8FFA54A11}" destId="{96447507-25EE-4B81-A8B4-FB529ADBF7A2}" srcOrd="1" destOrd="0" presId="urn:microsoft.com/office/officeart/2005/8/layout/list1"/>
    <dgm:cxn modelId="{58390DC8-006A-4391-90D1-65E05D786B40}" type="presOf" srcId="{4E7CF82D-B5A4-4895-9CA4-3C966E15995D}" destId="{299D0075-508C-4A0B-8D5E-F52C1C480182}" srcOrd="1" destOrd="0" presId="urn:microsoft.com/office/officeart/2005/8/layout/list1"/>
    <dgm:cxn modelId="{782E985F-AFE3-4B42-937C-6A02247F3216}" srcId="{406450DA-7F4B-44F2-B415-052E38C57A15}" destId="{B30CC94D-EF42-4673-B1A5-6B38131ABD58}" srcOrd="1" destOrd="0" parTransId="{E391879B-75A7-47F6-AD9C-E32BCF31B7D5}" sibTransId="{F9D6E8C1-297A-42B5-A48F-455C2D650F4D}"/>
    <dgm:cxn modelId="{665A77FE-F7D8-49C5-B1E8-ABB14FA833E3}" type="presOf" srcId="{4E7CF82D-B5A4-4895-9CA4-3C966E15995D}" destId="{4E9E19A1-825B-4DEE-9C97-834127FC4844}" srcOrd="0" destOrd="0" presId="urn:microsoft.com/office/officeart/2005/8/layout/list1"/>
    <dgm:cxn modelId="{AA41514F-D679-4B65-960E-30FEAED61704}" type="presOf" srcId="{B30CC94D-EF42-4673-B1A5-6B38131ABD58}" destId="{920376F5-A83E-484D-BCA7-CD8E8AAC839A}" srcOrd="0" destOrd="0" presId="urn:microsoft.com/office/officeart/2005/8/layout/list1"/>
    <dgm:cxn modelId="{8243D684-BD6B-4727-8ED3-65DC7B75CC8A}" srcId="{406450DA-7F4B-44F2-B415-052E38C57A15}" destId="{4F335A3D-50A6-4765-B6AB-BBC8FFA54A11}" srcOrd="3" destOrd="0" parTransId="{52443B7F-961B-4584-B636-E4FC5D622108}" sibTransId="{9D746F15-E61A-4A33-92A7-A81517050E20}"/>
    <dgm:cxn modelId="{DC480643-B7B3-4BA0-B0E0-34F3E0D90EF5}" srcId="{406450DA-7F4B-44F2-B415-052E38C57A15}" destId="{30296D94-FC64-4CD7-AF03-576710C2B104}" srcOrd="0" destOrd="0" parTransId="{6156357B-E15E-474D-A82C-4809939A4384}" sibTransId="{617C1F56-833C-4990-BABC-70D7CAF34B34}"/>
    <dgm:cxn modelId="{C04F07E0-F00E-43ED-B86A-66B4822224F5}" type="presOf" srcId="{30296D94-FC64-4CD7-AF03-576710C2B104}" destId="{803771EA-909A-461A-851E-3E0B2FB14CE7}" srcOrd="0" destOrd="0" presId="urn:microsoft.com/office/officeart/2005/8/layout/list1"/>
    <dgm:cxn modelId="{15997483-D4AC-461A-A484-D2617F3E623D}" srcId="{406450DA-7F4B-44F2-B415-052E38C57A15}" destId="{4E7CF82D-B5A4-4895-9CA4-3C966E15995D}" srcOrd="2" destOrd="0" parTransId="{5729DF9D-E979-4FFE-8381-03EF64A4654E}" sibTransId="{A8823079-6C29-4C45-B1CC-A9CA7A142FB7}"/>
    <dgm:cxn modelId="{399F8657-49E5-4C00-83A1-AA9189123C8B}" type="presOf" srcId="{B30CC94D-EF42-4673-B1A5-6B38131ABD58}" destId="{F70D9AA9-1F63-40B1-884E-6AE6A297F04C}" srcOrd="1" destOrd="0" presId="urn:microsoft.com/office/officeart/2005/8/layout/list1"/>
    <dgm:cxn modelId="{D7769DF1-E21B-449B-BCCF-6F81BF841F48}" type="presOf" srcId="{30296D94-FC64-4CD7-AF03-576710C2B104}" destId="{EED6E21F-B99C-4DC4-95DE-488363C7FDB8}" srcOrd="1" destOrd="0" presId="urn:microsoft.com/office/officeart/2005/8/layout/list1"/>
    <dgm:cxn modelId="{32DC218B-8C37-4F1D-B5DE-14F6A0A1D954}" type="presParOf" srcId="{A0F4377A-2785-47FB-9155-0CF9FDD95FDE}" destId="{BBAEF716-821D-406A-A9A6-BC22E6A4E9BB}" srcOrd="0" destOrd="0" presId="urn:microsoft.com/office/officeart/2005/8/layout/list1"/>
    <dgm:cxn modelId="{BDE1C30A-4C87-4980-B0DB-94D77DC89CFA}" type="presParOf" srcId="{BBAEF716-821D-406A-A9A6-BC22E6A4E9BB}" destId="{803771EA-909A-461A-851E-3E0B2FB14CE7}" srcOrd="0" destOrd="0" presId="urn:microsoft.com/office/officeart/2005/8/layout/list1"/>
    <dgm:cxn modelId="{A83777D0-3D59-411E-8B40-198900972FF5}" type="presParOf" srcId="{BBAEF716-821D-406A-A9A6-BC22E6A4E9BB}" destId="{EED6E21F-B99C-4DC4-95DE-488363C7FDB8}" srcOrd="1" destOrd="0" presId="urn:microsoft.com/office/officeart/2005/8/layout/list1"/>
    <dgm:cxn modelId="{7323C50D-833A-4A5A-A63A-A873825B021E}" type="presParOf" srcId="{A0F4377A-2785-47FB-9155-0CF9FDD95FDE}" destId="{895D417B-AA27-4226-89E7-2B0025B5FD33}" srcOrd="1" destOrd="0" presId="urn:microsoft.com/office/officeart/2005/8/layout/list1"/>
    <dgm:cxn modelId="{16247E44-DCFF-4E25-9670-939EF6EED412}" type="presParOf" srcId="{A0F4377A-2785-47FB-9155-0CF9FDD95FDE}" destId="{0D63C5A9-9467-43DA-A39E-806A3D586244}" srcOrd="2" destOrd="0" presId="urn:microsoft.com/office/officeart/2005/8/layout/list1"/>
    <dgm:cxn modelId="{879B56E1-FBD4-4495-BD39-916361FAA777}" type="presParOf" srcId="{A0F4377A-2785-47FB-9155-0CF9FDD95FDE}" destId="{8B09E9FA-8838-42C8-9CF2-A10CDBFD321C}" srcOrd="3" destOrd="0" presId="urn:microsoft.com/office/officeart/2005/8/layout/list1"/>
    <dgm:cxn modelId="{FECE9592-3EBE-4D12-8423-B9A210C68D18}" type="presParOf" srcId="{A0F4377A-2785-47FB-9155-0CF9FDD95FDE}" destId="{DB062341-6A3F-4769-982B-37FF0E457130}" srcOrd="4" destOrd="0" presId="urn:microsoft.com/office/officeart/2005/8/layout/list1"/>
    <dgm:cxn modelId="{507BFD45-EC7A-4D35-B93F-329650339B14}" type="presParOf" srcId="{DB062341-6A3F-4769-982B-37FF0E457130}" destId="{920376F5-A83E-484D-BCA7-CD8E8AAC839A}" srcOrd="0" destOrd="0" presId="urn:microsoft.com/office/officeart/2005/8/layout/list1"/>
    <dgm:cxn modelId="{64C51D00-02DE-49AE-8E61-0E6F90851CE6}" type="presParOf" srcId="{DB062341-6A3F-4769-982B-37FF0E457130}" destId="{F70D9AA9-1F63-40B1-884E-6AE6A297F04C}" srcOrd="1" destOrd="0" presId="urn:microsoft.com/office/officeart/2005/8/layout/list1"/>
    <dgm:cxn modelId="{006FE43D-4B28-46E5-893A-A1FD4C1002DE}" type="presParOf" srcId="{A0F4377A-2785-47FB-9155-0CF9FDD95FDE}" destId="{31CC78FA-13C2-4F08-9E87-B0F22F258804}" srcOrd="5" destOrd="0" presId="urn:microsoft.com/office/officeart/2005/8/layout/list1"/>
    <dgm:cxn modelId="{0EC339FE-BD27-42EE-BABF-DF9724240896}" type="presParOf" srcId="{A0F4377A-2785-47FB-9155-0CF9FDD95FDE}" destId="{43C79CA2-D6EE-4DAB-A2EF-3D784AE0991C}" srcOrd="6" destOrd="0" presId="urn:microsoft.com/office/officeart/2005/8/layout/list1"/>
    <dgm:cxn modelId="{C677AE9C-0381-4701-90C6-AF87252C2A67}" type="presParOf" srcId="{A0F4377A-2785-47FB-9155-0CF9FDD95FDE}" destId="{35B7701D-44D1-4A60-8CDE-13B6FC97EC1C}" srcOrd="7" destOrd="0" presId="urn:microsoft.com/office/officeart/2005/8/layout/list1"/>
    <dgm:cxn modelId="{34C2DA56-CEFB-46B3-96AF-E55AD933BB70}" type="presParOf" srcId="{A0F4377A-2785-47FB-9155-0CF9FDD95FDE}" destId="{C5CE2FFA-3373-4FAC-9440-F5F6246BBC44}" srcOrd="8" destOrd="0" presId="urn:microsoft.com/office/officeart/2005/8/layout/list1"/>
    <dgm:cxn modelId="{1DD982D8-D632-4DD2-A31B-B2C5A583D85B}" type="presParOf" srcId="{C5CE2FFA-3373-4FAC-9440-F5F6246BBC44}" destId="{4E9E19A1-825B-4DEE-9C97-834127FC4844}" srcOrd="0" destOrd="0" presId="urn:microsoft.com/office/officeart/2005/8/layout/list1"/>
    <dgm:cxn modelId="{8EDB50F7-0BD9-4DA8-AFAF-ADAC473DA61F}" type="presParOf" srcId="{C5CE2FFA-3373-4FAC-9440-F5F6246BBC44}" destId="{299D0075-508C-4A0B-8D5E-F52C1C480182}" srcOrd="1" destOrd="0" presId="urn:microsoft.com/office/officeart/2005/8/layout/list1"/>
    <dgm:cxn modelId="{376716BE-616C-4B53-A542-3D5CBA2249BB}" type="presParOf" srcId="{A0F4377A-2785-47FB-9155-0CF9FDD95FDE}" destId="{D1F22817-F761-4E9F-A55D-F1ADA61BB415}" srcOrd="9" destOrd="0" presId="urn:microsoft.com/office/officeart/2005/8/layout/list1"/>
    <dgm:cxn modelId="{DBD7E1FB-A563-4C67-89B8-552CA58666DA}" type="presParOf" srcId="{A0F4377A-2785-47FB-9155-0CF9FDD95FDE}" destId="{9D93DD01-5390-4E9C-A795-2914F22B9E0E}" srcOrd="10" destOrd="0" presId="urn:microsoft.com/office/officeart/2005/8/layout/list1"/>
    <dgm:cxn modelId="{2433442F-4137-410C-BF54-1D4B16162541}" type="presParOf" srcId="{A0F4377A-2785-47FB-9155-0CF9FDD95FDE}" destId="{3FEB88B4-4ADC-4150-9E38-3D093729A898}" srcOrd="11" destOrd="0" presId="urn:microsoft.com/office/officeart/2005/8/layout/list1"/>
    <dgm:cxn modelId="{651F53A8-37AE-41F2-B3AD-AC1072968D38}" type="presParOf" srcId="{A0F4377A-2785-47FB-9155-0CF9FDD95FDE}" destId="{6AD39AA7-492D-4575-BC26-89EA7D031BBD}" srcOrd="12" destOrd="0" presId="urn:microsoft.com/office/officeart/2005/8/layout/list1"/>
    <dgm:cxn modelId="{5E68A557-5C39-427C-A3E8-17DA5FAC3F5C}" type="presParOf" srcId="{6AD39AA7-492D-4575-BC26-89EA7D031BBD}" destId="{4F4E304E-0644-4DEB-96D1-608922829505}" srcOrd="0" destOrd="0" presId="urn:microsoft.com/office/officeart/2005/8/layout/list1"/>
    <dgm:cxn modelId="{EAF5003D-F882-4C92-A3C9-8642698B8E55}" type="presParOf" srcId="{6AD39AA7-492D-4575-BC26-89EA7D031BBD}" destId="{96447507-25EE-4B81-A8B4-FB529ADBF7A2}" srcOrd="1" destOrd="0" presId="urn:microsoft.com/office/officeart/2005/8/layout/list1"/>
    <dgm:cxn modelId="{C5CE2458-7A69-4800-B75C-816AE6ACCDA5}" type="presParOf" srcId="{A0F4377A-2785-47FB-9155-0CF9FDD95FDE}" destId="{7A934D91-81E9-4C6B-82A0-D7B2CF7B1C2A}" srcOrd="13" destOrd="0" presId="urn:microsoft.com/office/officeart/2005/8/layout/list1"/>
    <dgm:cxn modelId="{E76AC1B6-AF54-42EC-A308-5D5D0BD3CE39}" type="presParOf" srcId="{A0F4377A-2785-47FB-9155-0CF9FDD95FDE}" destId="{E52AB586-7D8D-4E29-B168-794FBE0262B9}" srcOrd="14" destOrd="0" presId="urn:microsoft.com/office/officeart/2005/8/layout/list1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110CB6-1F18-4292-A601-35F318999DCC}">
      <dsp:nvSpPr>
        <dsp:cNvPr id="0" name=""/>
        <dsp:cNvSpPr/>
      </dsp:nvSpPr>
      <dsp:spPr>
        <a:xfrm>
          <a:off x="710239" y="0"/>
          <a:ext cx="4984328" cy="498432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6B738-1FEE-4DFB-9137-97587CEA3F97}">
      <dsp:nvSpPr>
        <dsp:cNvPr id="0" name=""/>
        <dsp:cNvSpPr/>
      </dsp:nvSpPr>
      <dsp:spPr>
        <a:xfrm>
          <a:off x="3202403" y="498919"/>
          <a:ext cx="3239813" cy="8858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Грамотный инструктаж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3202403" y="498919"/>
        <a:ext cx="3239813" cy="885886"/>
      </dsp:txXfrm>
    </dsp:sp>
    <dsp:sp modelId="{F0558391-4442-4FAB-AA03-808A241BAEBD}">
      <dsp:nvSpPr>
        <dsp:cNvPr id="0" name=""/>
        <dsp:cNvSpPr/>
      </dsp:nvSpPr>
      <dsp:spPr>
        <a:xfrm>
          <a:off x="3202403" y="1495541"/>
          <a:ext cx="3239813" cy="8858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Аудит, мониторинг исполнения должностных обязанностей 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3202403" y="1495541"/>
        <a:ext cx="3239813" cy="885886"/>
      </dsp:txXfrm>
    </dsp:sp>
    <dsp:sp modelId="{160E1019-6273-4E9F-B87B-7ED256DD0EC3}">
      <dsp:nvSpPr>
        <dsp:cNvPr id="0" name=""/>
        <dsp:cNvSpPr/>
      </dsp:nvSpPr>
      <dsp:spPr>
        <a:xfrm>
          <a:off x="3202403" y="2492164"/>
          <a:ext cx="3239813" cy="8858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Обучающие семинары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3202403" y="2492164"/>
        <a:ext cx="3239813" cy="885886"/>
      </dsp:txXfrm>
    </dsp:sp>
    <dsp:sp modelId="{6B9170FE-6FAE-49C4-B128-76E922F89751}">
      <dsp:nvSpPr>
        <dsp:cNvPr id="0" name=""/>
        <dsp:cNvSpPr/>
      </dsp:nvSpPr>
      <dsp:spPr>
        <a:xfrm>
          <a:off x="3202403" y="3488786"/>
          <a:ext cx="3239813" cy="8858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Система поощрений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3202403" y="3488786"/>
        <a:ext cx="3239813" cy="885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E08496-0AF1-4E74-8FAE-1A4093333298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B2FB742-DFCC-4884-9D4E-6E4D2311C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780FA9-308D-42AA-BC8A-5606F2B27302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B3D4DE-CDFB-4E16-AE34-D6B094B98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BED12-386B-4016-9A2A-E5E44395900C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2F720-CB01-4827-BCFA-0D90BD375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DBB29-0E79-451E-AD45-07DC7217225D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5BD0-F5B6-44FC-A098-0CC76BC7E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C9A7-CDB9-4F44-9E3A-852D1A4609E7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6F26-DDA5-4421-BAA7-54D1D82D4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2C0C4D-2823-4E3D-98ED-455C4349D043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DFB3E2-8572-4828-A0F1-FD5727939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EC4A-5571-481A-8642-21E6E065A2DE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C4064-4C6B-48BE-9F00-83F5C4845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F5B0A0-15E6-4C6E-BCAF-D5A635EF821C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5E9B93-E348-4801-80FB-F0231BED8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8D0B-2866-45EC-AF59-A00373B6DBB0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99BD-508F-4337-B0C0-9FB1AFBD8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8A2F2D-F068-4AA4-8375-7385170C3203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146D50-6129-4E35-AE3D-33E5E66F0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67C9CF-3076-449A-AB98-165762B531C1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F0676D-E535-42DF-BF05-E37B650EC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B24A76-BB59-4F7B-8CB1-456C2AE0830F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ECEE5A-5AB4-49C2-9FD1-E837E6668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A695875F-3192-4F83-8DC9-EF79D92F6101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fld id="{3BEA54AA-8DD0-4632-9E68-205B8B356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1" r:id="rId2"/>
    <p:sldLayoutId id="2147484277" r:id="rId3"/>
    <p:sldLayoutId id="2147484272" r:id="rId4"/>
    <p:sldLayoutId id="2147484278" r:id="rId5"/>
    <p:sldLayoutId id="2147484273" r:id="rId6"/>
    <p:sldLayoutId id="2147484279" r:id="rId7"/>
    <p:sldLayoutId id="2147484280" r:id="rId8"/>
    <p:sldLayoutId id="2147484281" r:id="rId9"/>
    <p:sldLayoutId id="2147484274" r:id="rId10"/>
    <p:sldLayoutId id="21474842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464646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500166" y="1785926"/>
            <a:ext cx="7164288" cy="34559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</a:b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Мастер-класс 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для руководителей 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«Стратегия руководителя образовательного учреждения в рамках реализации  антитеррористической безопасности в ДОУ»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</a:br>
            <a:endParaRPr lang="ru-RU" sz="5400" b="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57166"/>
            <a:ext cx="8104984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Департамент образования мэрии города Ярославля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Муниципальное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дошкольное образовательное учреждение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«Детский сад № 75»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6962"/>
            <a:ext cx="2423657" cy="23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5220072" y="5085184"/>
            <a:ext cx="3763984" cy="115212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ru-RU" i="0" u="none" kern="1200" cap="none" spc="0" normalizeH="0" noProof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4714884"/>
            <a:ext cx="4067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Заведующий МДОУ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«Детский сад № 75»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 Львова О.А.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Старший воспитатель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Колесова Е.Н.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kprf-saratov.ru/wp-content/uploads/Marcando-casill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-1"/>
            <a:ext cx="850109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8220102" cy="8683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Инструктажи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2226" name="Picture 2" descr="https://im0-tub-ru.yandex.net/i?id=7d9f2e54e5f12bf81a9d0899ae9d7bc4-sr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000108"/>
            <a:ext cx="5143536" cy="5467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0-tub-ru.yandex.net/i?id=2cd9ca32ce08feca78f2898ee49688f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85728"/>
            <a:ext cx="3024853" cy="3195473"/>
          </a:xfrm>
          <a:prstGeom prst="rect">
            <a:avLst/>
          </a:prstGeom>
          <a:noFill/>
        </p:spPr>
      </p:pic>
      <p:pic>
        <p:nvPicPr>
          <p:cNvPr id="6148" name="Picture 4" descr="https://im0-tub-ru.yandex.net/i?id=c1634b1fadb2887a0f962b28a9d8c84e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4436858" cy="2857496"/>
          </a:xfrm>
          <a:prstGeom prst="rect">
            <a:avLst/>
          </a:prstGeom>
          <a:noFill/>
        </p:spPr>
      </p:pic>
      <p:pic>
        <p:nvPicPr>
          <p:cNvPr id="6150" name="Picture 6" descr="https://im0-tub-ru.yandex.net/i?id=c5b54d6a7a7b892dcc4cb137da34c945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000395"/>
            <a:ext cx="5143473" cy="3857605"/>
          </a:xfrm>
          <a:prstGeom prst="rect">
            <a:avLst/>
          </a:prstGeom>
          <a:noFill/>
        </p:spPr>
      </p:pic>
      <p:pic>
        <p:nvPicPr>
          <p:cNvPr id="6152" name="Picture 8" descr="https://im0-tub-ru.yandex.net/i?id=195a17febedc4bd14da550c8b154d55e-l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771904"/>
            <a:ext cx="2500329" cy="3086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9935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ПРАКТИКУМ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https://pdds40.edumsko.ru/uploads/3000/2883/section/196606/sovet.png?15125856122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7133431" cy="4762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</a:rPr>
              <a:t>РЕФЛЕКСИЯ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  <p:pic>
        <p:nvPicPr>
          <p:cNvPr id="37890" name="Picture 2" descr="https://prikolnye-kartinki.ru/img/picture/Oct/25/85c9d297271999946d7d5cef157865ac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124744"/>
            <a:ext cx="2700300" cy="2880320"/>
          </a:xfrm>
          <a:prstGeom prst="rect">
            <a:avLst/>
          </a:prstGeom>
          <a:noFill/>
        </p:spPr>
      </p:pic>
      <p:pic>
        <p:nvPicPr>
          <p:cNvPr id="37894" name="Picture 6" descr="http://gooddailyquotes.com/images/429881/igg_thought_cloud_clip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6234586" cy="4077072"/>
          </a:xfrm>
          <a:prstGeom prst="rect">
            <a:avLst/>
          </a:prstGeom>
          <a:noFill/>
        </p:spPr>
      </p:pic>
      <p:pic>
        <p:nvPicPr>
          <p:cNvPr id="37896" name="Picture 8" descr="https://www.prostir.ua/wp-content/uploads/2015/02/43899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068960"/>
            <a:ext cx="1391174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Вам в помощь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447800"/>
            <a:ext cx="8005788" cy="48006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Методические рекомендации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по обеспечению антитеррористической защищенности объектов (территорий) Министерства образования и науки РФ и объектов (территорий), относящихся к сфере деятельности Министерства образования и науки РФ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(февраль 2018 года)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Documents and Settings\Пользователь\Рабочий стол\Колесова Е. Н\эмблема ДОУ\эмблеи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628800"/>
            <a:ext cx="2576328" cy="219426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836712"/>
            <a:ext cx="7386614" cy="552124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>
            <a:prstTxWarp prst="textArchUp">
              <a:avLst>
                <a:gd name="adj" fmla="val 9886199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>
                  <a:solidFill>
                    <a:schemeClr val="accent2"/>
                  </a:solidFill>
                </a:ln>
                <a:solidFill>
                  <a:srgbClr val="FF3300"/>
                </a:solidFill>
              </a:rPr>
              <a:t>Благодарим  ЗА ВНИМАНИЕ!</a:t>
            </a:r>
            <a:endParaRPr lang="ru-RU" sz="4000" b="1" dirty="0">
              <a:ln>
                <a:solidFill>
                  <a:schemeClr val="accent2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4005064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Заведующий МДОУ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«Детский сад № 75»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Львова Ольга Анатольевна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(4852) 30-34-14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Почта: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yardou075@yandex.ru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ул. Салтыкова-Щедрина, 40-а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14348" y="357166"/>
            <a:ext cx="8077226" cy="5072098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Антитеррористическая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 </a:t>
            </a:r>
            <a:r>
              <a:rPr lang="ru-RU" sz="4400" b="1" dirty="0" smtClean="0">
                <a:solidFill>
                  <a:srgbClr val="FF0000"/>
                </a:solidFill>
              </a:rPr>
              <a:t>безопасность</a:t>
            </a:r>
            <a:r>
              <a:rPr lang="ru-RU" sz="4400" dirty="0" smtClean="0">
                <a:solidFill>
                  <a:srgbClr val="FF0000"/>
                </a:solidFill>
              </a:rPr>
              <a:t> - </a:t>
            </a:r>
            <a:endParaRPr lang="ru-RU" sz="4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состояние </a:t>
            </a:r>
            <a:r>
              <a:rPr lang="ru-RU" sz="4400" dirty="0" smtClean="0">
                <a:solidFill>
                  <a:srgbClr val="002060"/>
                </a:solidFill>
              </a:rPr>
              <a:t>защищенности личности, общества и государства от террористических проявлений. 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5" y="5357826"/>
            <a:ext cx="154651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077226" cy="7747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Как должна обеспечиваться защита?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6082" name="Picture 2" descr="https://im0-tub-ru.yandex.net/i?id=cd3865afda92785cec8b1e436888f58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5040"/>
            <a:ext cx="9144000" cy="5932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34858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Нормативно-правовое обеспечение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610922" cy="4979640"/>
          </a:xfrm>
        </p:spPr>
        <p:txBody>
          <a:bodyPr/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Гражданский </a:t>
            </a:r>
            <a:r>
              <a:rPr lang="ru-RU" sz="2000" b="1" dirty="0" smtClean="0">
                <a:solidFill>
                  <a:srgbClr val="002060"/>
                </a:solidFill>
              </a:rPr>
              <a:t>Кодекс РФ (часть 1) от 30.11.1994 г. № 51-ФЗ.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Федеральный закон от 29 декабря 2012 г. № 273-ФЗ «Об образовании в РФ».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Федеральный закон от 06 марта 2006 г. № 35-ФЗ «О противодействии терроризму».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Федеральный закон от 30 декабря 2009 г. № 384-ФЗ «Технический регламент о безопасности зданий и сооружений».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Федеральный закон от 21 декабря 1994 г. № 68-ФЗ «О защите населения и территорий от чрезвычайных ситуаций природного и техногенного характера».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Федеральный закон от 12 февраля 1998 г. № 28-ФЗ «О гражданской обороне».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Федеральный закон от 28 декабря 2010 г. № 390-ФЗ «О безопасности».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Указ президента Российской Федерации от 31 декабря 2015 г. № 683 «О Стратегии национальной безопасности Российской Федерации».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34858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Нормативно-правовое обеспечение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71546"/>
            <a:ext cx="8610922" cy="517685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Указ президента Российской Федерации от 15 февраля 2006 г. № 116 «О мерах по противодействию терроризму».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</a:rPr>
              <a:t>Указ президента Российской Федерации от 14 июля 2012 г. № 851 «О порядке установления уровней террористической опасности, предусматривающих принятие дополнительных мер по обеспечению безопасности личности, общества и государства».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</a:rPr>
              <a:t> «Концепция противодействия терроризму в Российской Федерации» (утв. Президентом РФ 5 октября 2009 г.).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</a:rPr>
              <a:t>Постановление Правительства РФ от 25 декабря 2013 г. № 1244 «Об антитеррористической защищенности объектов (территорий) «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</a:rPr>
              <a:t>Постановление Правительства РФ от 7 октября 2017 г. № 1235 «Об утверждении требований к антитеррористической защищенности объектов (территорий) Министерства образования и науки Российской Федерации и объектов 9территорий), относящихся к сфере деятельности Министерства образования и науки Российской Федерации, и формы паспорта безопасности </a:t>
            </a:r>
            <a:r>
              <a:rPr lang="ru-RU" sz="1800" b="1" dirty="0" err="1" smtClean="0">
                <a:solidFill>
                  <a:srgbClr val="002060"/>
                </a:solidFill>
              </a:rPr>
              <a:t>этиъ</a:t>
            </a:r>
            <a:r>
              <a:rPr lang="ru-RU" sz="1800" b="1" dirty="0" smtClean="0">
                <a:solidFill>
                  <a:srgbClr val="002060"/>
                </a:solidFill>
              </a:rPr>
              <a:t> объектов (территорий)».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</a:rPr>
              <a:t>Приказ </a:t>
            </a:r>
            <a:r>
              <a:rPr lang="ru-RU" sz="1800" b="1" dirty="0" smtClean="0">
                <a:solidFill>
                  <a:srgbClr val="002060"/>
                </a:solidFill>
              </a:rPr>
              <a:t>МЧС России от 28 февраля 2003 г. № 105 «Об утверждении Требований по предупреждению чрезвычайных ситуаций нс потенциально опасных объектах жизнеобеспечения».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6409"/>
            <a:ext cx="1403647" cy="136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82930" cy="7254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Кто обеспечивает защиту?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357290" y="1071546"/>
          <a:ext cx="715245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34416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Категорирование объектов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142984"/>
          <a:ext cx="8005762" cy="5033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34416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ПАСПОРТ БЕЗОПАСНОСТИ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85786" y="1142984"/>
            <a:ext cx="8148664" cy="5105416"/>
          </a:xfrm>
        </p:spPr>
        <p:txBody>
          <a:bodyPr/>
          <a:lstStyle/>
          <a:p>
            <a:pPr algn="ctr"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См.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Требования к антитеррористической защищенности объектов (территорий) Министерства образования  и науки РФ и объектов (территорий) и формы паспорта безопасности этих объектов (Постановление Правительства РФ от 07 октября 2017 г. № 1235)</a:t>
            </a: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Особое внимание </a:t>
            </a:r>
            <a:r>
              <a:rPr lang="ru-RU" sz="2800" dirty="0" smtClean="0">
                <a:solidFill>
                  <a:srgbClr val="002060"/>
                </a:solidFill>
              </a:rPr>
              <a:t>–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хранение паспорта безопасности!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im0-tub-ru.yandex.net/i?id=12e0384b7ef24318e1bc20c9b039f530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6328</TotalTime>
  <Words>535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 Мастер-класс  для руководителей  «Стратегия руководителя образовательного учреждения в рамках реализации  антитеррористической безопасности в ДОУ»  </vt:lpstr>
      <vt:lpstr>Слайд 2</vt:lpstr>
      <vt:lpstr>Как должна обеспечиваться защита?</vt:lpstr>
      <vt:lpstr>Нормативно-правовое обеспечение</vt:lpstr>
      <vt:lpstr>Нормативно-правовое обеспечение</vt:lpstr>
      <vt:lpstr>Кто обеспечивает защиту?</vt:lpstr>
      <vt:lpstr>Категорирование объектов</vt:lpstr>
      <vt:lpstr>ПАСПОРТ БЕЗОПАСНОСТИ</vt:lpstr>
      <vt:lpstr>Слайд 9</vt:lpstr>
      <vt:lpstr>Слайд 10</vt:lpstr>
      <vt:lpstr>Инструктажи </vt:lpstr>
      <vt:lpstr>Слайд 12</vt:lpstr>
      <vt:lpstr>ПРАКТИКУМ</vt:lpstr>
      <vt:lpstr>РЕФЛЕКСИЯ</vt:lpstr>
      <vt:lpstr>Вам в помощь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мэрии города Ярославля   Муниципальное дошкольное образовательное учреждение  детский сад общеразвивающего вида № 75   Инновационный проект «ОРИЕНТИР»</dc:title>
  <dc:creator>Елена</dc:creator>
  <cp:lastModifiedBy>user</cp:lastModifiedBy>
  <cp:revision>612</cp:revision>
  <dcterms:modified xsi:type="dcterms:W3CDTF">2019-04-18T06:57:49Z</dcterms:modified>
</cp:coreProperties>
</file>