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88" r:id="rId2"/>
    <p:sldId id="266" r:id="rId3"/>
    <p:sldId id="270" r:id="rId4"/>
    <p:sldId id="269" r:id="rId5"/>
    <p:sldId id="271" r:id="rId6"/>
    <p:sldId id="290" r:id="rId7"/>
    <p:sldId id="268" r:id="rId8"/>
    <p:sldId id="273" r:id="rId9"/>
    <p:sldId id="274" r:id="rId10"/>
    <p:sldId id="275" r:id="rId11"/>
    <p:sldId id="276" r:id="rId12"/>
    <p:sldId id="281" r:id="rId13"/>
    <p:sldId id="282" r:id="rId14"/>
    <p:sldId id="283" r:id="rId15"/>
    <p:sldId id="256" r:id="rId16"/>
    <p:sldId id="277" r:id="rId17"/>
    <p:sldId id="278" r:id="rId18"/>
    <p:sldId id="279" r:id="rId19"/>
    <p:sldId id="280" r:id="rId20"/>
    <p:sldId id="284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03B"/>
    <a:srgbClr val="FABA86"/>
    <a:srgbClr val="BCE292"/>
    <a:srgbClr val="FFBDBD"/>
    <a:srgbClr val="FF9393"/>
    <a:srgbClr val="FFFF85"/>
    <a:srgbClr val="FFFF37"/>
    <a:srgbClr val="B7ECFF"/>
    <a:srgbClr val="6DD9FF"/>
    <a:srgbClr val="EAD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5BFB6-38C8-4081-9C76-DEA97B7B04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DC9B-F3D5-48A6-8417-C3D9113B51D7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9B2482-76FD-45F3-8E93-43F707EC73E8}" type="parTrans" cxnId="{65411BDE-F76E-4325-B298-1F6FAD11FC08}">
      <dgm:prSet/>
      <dgm:spPr/>
      <dgm:t>
        <a:bodyPr/>
        <a:lstStyle/>
        <a:p>
          <a:endParaRPr lang="ru-RU"/>
        </a:p>
      </dgm:t>
    </dgm:pt>
    <dgm:pt modelId="{570C208F-3DB8-41A9-BB8E-5DD2E669FC19}" type="sibTrans" cxnId="{65411BDE-F76E-4325-B298-1F6FAD11FC08}">
      <dgm:prSet/>
      <dgm:spPr/>
      <dgm:t>
        <a:bodyPr/>
        <a:lstStyle/>
        <a:p>
          <a:endParaRPr lang="ru-RU"/>
        </a:p>
      </dgm:t>
    </dgm:pt>
    <dgm:pt modelId="{99B7F4BE-C670-483F-8CBC-A6852600933A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Определение понятия качества</a:t>
          </a:r>
          <a:endParaRPr lang="ru-RU" dirty="0"/>
        </a:p>
      </dgm:t>
    </dgm:pt>
    <dgm:pt modelId="{3297776D-8F5C-4DD0-8818-6F642C07371E}" type="parTrans" cxnId="{7C433B8F-348E-480E-83EF-BBCD3C1876F5}">
      <dgm:prSet/>
      <dgm:spPr/>
      <dgm:t>
        <a:bodyPr/>
        <a:lstStyle/>
        <a:p>
          <a:endParaRPr lang="ru-RU"/>
        </a:p>
      </dgm:t>
    </dgm:pt>
    <dgm:pt modelId="{1BF4BE6F-AE8B-49DF-B552-64A2448FCE38}" type="sibTrans" cxnId="{7C433B8F-348E-480E-83EF-BBCD3C1876F5}">
      <dgm:prSet/>
      <dgm:spPr/>
      <dgm:t>
        <a:bodyPr/>
        <a:lstStyle/>
        <a:p>
          <a:endParaRPr lang="ru-RU"/>
        </a:p>
      </dgm:t>
    </dgm:pt>
    <dgm:pt modelId="{5E608AD9-8F4B-4A6F-99B8-EEE918F69D92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A8425A-DB9C-483B-A990-0085F163985D}" type="parTrans" cxnId="{EF307202-F58A-4451-92B1-A50869E5A526}">
      <dgm:prSet/>
      <dgm:spPr/>
      <dgm:t>
        <a:bodyPr/>
        <a:lstStyle/>
        <a:p>
          <a:endParaRPr lang="ru-RU"/>
        </a:p>
      </dgm:t>
    </dgm:pt>
    <dgm:pt modelId="{B5EDB251-E1A0-45A2-AE90-8473A1440588}" type="sibTrans" cxnId="{EF307202-F58A-4451-92B1-A50869E5A526}">
      <dgm:prSet/>
      <dgm:spPr/>
      <dgm:t>
        <a:bodyPr/>
        <a:lstStyle/>
        <a:p>
          <a:endParaRPr lang="ru-RU"/>
        </a:p>
      </dgm:t>
    </dgm:pt>
    <dgm:pt modelId="{BA1F39E4-705D-447F-89C9-260442907F2B}">
      <dgm:prSet phldrT="[Текст]" custT="1"/>
      <dgm:spPr>
        <a:solidFill>
          <a:srgbClr val="F7903B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шаг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193CD9-D61C-4BFE-8B67-07F31EFD90E3}" type="parTrans" cxnId="{F4F0F8F2-C65C-4248-AD6E-38466D03F2B7}">
      <dgm:prSet/>
      <dgm:spPr/>
      <dgm:t>
        <a:bodyPr/>
        <a:lstStyle/>
        <a:p>
          <a:endParaRPr lang="ru-RU"/>
        </a:p>
      </dgm:t>
    </dgm:pt>
    <dgm:pt modelId="{4268B1B7-40C8-4D41-876F-8BEAFD578588}" type="sibTrans" cxnId="{F4F0F8F2-C65C-4248-AD6E-38466D03F2B7}">
      <dgm:prSet/>
      <dgm:spPr/>
      <dgm:t>
        <a:bodyPr/>
        <a:lstStyle/>
        <a:p>
          <a:endParaRPr lang="ru-RU"/>
        </a:p>
      </dgm:t>
    </dgm:pt>
    <dgm:pt modelId="{8E7FF611-0BEE-4C1F-8DA4-7DC6E1465F20}">
      <dgm:prSet phldrT="[Текст]"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Разработка инструмента и процедуры оценки качества как средства улучшения системы</a:t>
          </a:r>
          <a:endParaRPr lang="ru-RU"/>
        </a:p>
      </dgm:t>
    </dgm:pt>
    <dgm:pt modelId="{5967C359-E414-4CCD-BE18-7F1223CD3D06}" type="parTrans" cxnId="{A34D5E26-4E7D-4BC8-B9F8-3CE636550051}">
      <dgm:prSet/>
      <dgm:spPr/>
      <dgm:t>
        <a:bodyPr/>
        <a:lstStyle/>
        <a:p>
          <a:endParaRPr lang="ru-RU"/>
        </a:p>
      </dgm:t>
    </dgm:pt>
    <dgm:pt modelId="{34A40E3E-3DF1-4D05-A0AA-9C03AA5294D9}" type="sibTrans" cxnId="{A34D5E26-4E7D-4BC8-B9F8-3CE636550051}">
      <dgm:prSet/>
      <dgm:spPr/>
      <dgm:t>
        <a:bodyPr/>
        <a:lstStyle/>
        <a:p>
          <a:endParaRPr lang="ru-RU"/>
        </a:p>
      </dgm:t>
    </dgm:pt>
    <dgm:pt modelId="{F693FF40-8CE1-406D-BB8D-7E57FE28CE52}">
      <dgm:prSet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Становление системы оценки и повышения качества образовательных систем. </a:t>
          </a:r>
          <a:endParaRPr lang="ru-RU" dirty="0"/>
        </a:p>
      </dgm:t>
    </dgm:pt>
    <dgm:pt modelId="{69671D2A-13DA-40FF-96F3-D5ADD70F4FE3}" type="parTrans" cxnId="{4CFAA776-2693-495A-8A8D-3708842F2BF9}">
      <dgm:prSet/>
      <dgm:spPr/>
      <dgm:t>
        <a:bodyPr/>
        <a:lstStyle/>
        <a:p>
          <a:endParaRPr lang="ru-RU"/>
        </a:p>
      </dgm:t>
    </dgm:pt>
    <dgm:pt modelId="{195D5208-1341-4D36-BDBE-1760F31797A4}" type="sibTrans" cxnId="{4CFAA776-2693-495A-8A8D-3708842F2BF9}">
      <dgm:prSet/>
      <dgm:spPr/>
      <dgm:t>
        <a:bodyPr/>
        <a:lstStyle/>
        <a:p>
          <a:endParaRPr lang="ru-RU"/>
        </a:p>
      </dgm:t>
    </dgm:pt>
    <dgm:pt modelId="{3034F5AC-0ACF-41FC-B7E2-41A98CB50B73}" type="pres">
      <dgm:prSet presAssocID="{9135BFB6-38C8-4081-9C76-DEA97B7B04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E40AD-04BE-4574-8EC7-267FD46DE4C0}" type="pres">
      <dgm:prSet presAssocID="{E69ADC9B-F3D5-48A6-8417-C3D9113B51D7}" presName="composite" presStyleCnt="0"/>
      <dgm:spPr/>
    </dgm:pt>
    <dgm:pt modelId="{D4D9A000-F991-4961-948D-028C93A0B583}" type="pres">
      <dgm:prSet presAssocID="{E69ADC9B-F3D5-48A6-8417-C3D9113B51D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6B207-0DD5-479B-8A5C-19A2AB902CAA}" type="pres">
      <dgm:prSet presAssocID="{E69ADC9B-F3D5-48A6-8417-C3D9113B51D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9C257-5F3A-478C-B666-7ADDE531330F}" type="pres">
      <dgm:prSet presAssocID="{570C208F-3DB8-41A9-BB8E-5DD2E669FC19}" presName="sp" presStyleCnt="0"/>
      <dgm:spPr/>
    </dgm:pt>
    <dgm:pt modelId="{2906B5EA-4DC4-46E8-BE00-E58E3D83BA43}" type="pres">
      <dgm:prSet presAssocID="{5E608AD9-8F4B-4A6F-99B8-EEE918F69D92}" presName="composite" presStyleCnt="0"/>
      <dgm:spPr/>
    </dgm:pt>
    <dgm:pt modelId="{1C96E3D5-0C45-4314-A663-304A6BE6835C}" type="pres">
      <dgm:prSet presAssocID="{5E608AD9-8F4B-4A6F-99B8-EEE918F69D9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FF4C0-7FDF-4955-B0F8-C6E540C1478A}" type="pres">
      <dgm:prSet presAssocID="{5E608AD9-8F4B-4A6F-99B8-EEE918F69D9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42F77-483B-48EC-8905-5557B58DB9E3}" type="pres">
      <dgm:prSet presAssocID="{B5EDB251-E1A0-45A2-AE90-8473A1440588}" presName="sp" presStyleCnt="0"/>
      <dgm:spPr/>
    </dgm:pt>
    <dgm:pt modelId="{820312DD-F5F7-4DAA-8921-56A4C07C0E6D}" type="pres">
      <dgm:prSet presAssocID="{BA1F39E4-705D-447F-89C9-260442907F2B}" presName="composite" presStyleCnt="0"/>
      <dgm:spPr/>
    </dgm:pt>
    <dgm:pt modelId="{89339424-38D8-4D2D-AB91-875C8EFB884E}" type="pres">
      <dgm:prSet presAssocID="{BA1F39E4-705D-447F-89C9-260442907F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E2AF2-F86A-4C95-BE90-9C3D038CE2C7}" type="pres">
      <dgm:prSet presAssocID="{BA1F39E4-705D-447F-89C9-260442907F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CEC60-82E2-4C0B-9D67-3A186917BB1C}" type="presOf" srcId="{E69ADC9B-F3D5-48A6-8417-C3D9113B51D7}" destId="{D4D9A000-F991-4961-948D-028C93A0B583}" srcOrd="0" destOrd="0" presId="urn:microsoft.com/office/officeart/2005/8/layout/chevron2"/>
    <dgm:cxn modelId="{F4F0F8F2-C65C-4248-AD6E-38466D03F2B7}" srcId="{9135BFB6-38C8-4081-9C76-DEA97B7B04B9}" destId="{BA1F39E4-705D-447F-89C9-260442907F2B}" srcOrd="2" destOrd="0" parTransId="{B6193CD9-D61C-4BFE-8B67-07F31EFD90E3}" sibTransId="{4268B1B7-40C8-4D41-876F-8BEAFD578588}"/>
    <dgm:cxn modelId="{4CFAA776-2693-495A-8A8D-3708842F2BF9}" srcId="{BA1F39E4-705D-447F-89C9-260442907F2B}" destId="{F693FF40-8CE1-406D-BB8D-7E57FE28CE52}" srcOrd="0" destOrd="0" parTransId="{69671D2A-13DA-40FF-96F3-D5ADD70F4FE3}" sibTransId="{195D5208-1341-4D36-BDBE-1760F31797A4}"/>
    <dgm:cxn modelId="{0FBDE225-C3B2-42F8-AEBD-FFBBF2D8E7C3}" type="presOf" srcId="{8E7FF611-0BEE-4C1F-8DA4-7DC6E1465F20}" destId="{277FF4C0-7FDF-4955-B0F8-C6E540C1478A}" srcOrd="0" destOrd="0" presId="urn:microsoft.com/office/officeart/2005/8/layout/chevron2"/>
    <dgm:cxn modelId="{65411BDE-F76E-4325-B298-1F6FAD11FC08}" srcId="{9135BFB6-38C8-4081-9C76-DEA97B7B04B9}" destId="{E69ADC9B-F3D5-48A6-8417-C3D9113B51D7}" srcOrd="0" destOrd="0" parTransId="{B99B2482-76FD-45F3-8E93-43F707EC73E8}" sibTransId="{570C208F-3DB8-41A9-BB8E-5DD2E669FC19}"/>
    <dgm:cxn modelId="{D4036CEA-9200-436D-90B0-A586E0496F35}" type="presOf" srcId="{99B7F4BE-C670-483F-8CBC-A6852600933A}" destId="{2D96B207-0DD5-479B-8A5C-19A2AB902CAA}" srcOrd="0" destOrd="0" presId="urn:microsoft.com/office/officeart/2005/8/layout/chevron2"/>
    <dgm:cxn modelId="{A34D5E26-4E7D-4BC8-B9F8-3CE636550051}" srcId="{5E608AD9-8F4B-4A6F-99B8-EEE918F69D92}" destId="{8E7FF611-0BEE-4C1F-8DA4-7DC6E1465F20}" srcOrd="0" destOrd="0" parTransId="{5967C359-E414-4CCD-BE18-7F1223CD3D06}" sibTransId="{34A40E3E-3DF1-4D05-A0AA-9C03AA5294D9}"/>
    <dgm:cxn modelId="{FAABE1EB-4BBC-4C97-9F18-60F95D04B718}" type="presOf" srcId="{F693FF40-8CE1-406D-BB8D-7E57FE28CE52}" destId="{EFFE2AF2-F86A-4C95-BE90-9C3D038CE2C7}" srcOrd="0" destOrd="0" presId="urn:microsoft.com/office/officeart/2005/8/layout/chevron2"/>
    <dgm:cxn modelId="{129B061C-6379-4DE1-9496-751ED3F7484D}" type="presOf" srcId="{9135BFB6-38C8-4081-9C76-DEA97B7B04B9}" destId="{3034F5AC-0ACF-41FC-B7E2-41A98CB50B73}" srcOrd="0" destOrd="0" presId="urn:microsoft.com/office/officeart/2005/8/layout/chevron2"/>
    <dgm:cxn modelId="{579F5956-8BD4-478C-ADC2-2BEA0820F976}" type="presOf" srcId="{BA1F39E4-705D-447F-89C9-260442907F2B}" destId="{89339424-38D8-4D2D-AB91-875C8EFB884E}" srcOrd="0" destOrd="0" presId="urn:microsoft.com/office/officeart/2005/8/layout/chevron2"/>
    <dgm:cxn modelId="{7C433B8F-348E-480E-83EF-BBCD3C1876F5}" srcId="{E69ADC9B-F3D5-48A6-8417-C3D9113B51D7}" destId="{99B7F4BE-C670-483F-8CBC-A6852600933A}" srcOrd="0" destOrd="0" parTransId="{3297776D-8F5C-4DD0-8818-6F642C07371E}" sibTransId="{1BF4BE6F-AE8B-49DF-B552-64A2448FCE38}"/>
    <dgm:cxn modelId="{EF307202-F58A-4451-92B1-A50869E5A526}" srcId="{9135BFB6-38C8-4081-9C76-DEA97B7B04B9}" destId="{5E608AD9-8F4B-4A6F-99B8-EEE918F69D92}" srcOrd="1" destOrd="0" parTransId="{DFA8425A-DB9C-483B-A990-0085F163985D}" sibTransId="{B5EDB251-E1A0-45A2-AE90-8473A1440588}"/>
    <dgm:cxn modelId="{0946B8C0-5475-46D1-8EFC-F21CD2F2B167}" type="presOf" srcId="{5E608AD9-8F4B-4A6F-99B8-EEE918F69D92}" destId="{1C96E3D5-0C45-4314-A663-304A6BE6835C}" srcOrd="0" destOrd="0" presId="urn:microsoft.com/office/officeart/2005/8/layout/chevron2"/>
    <dgm:cxn modelId="{3A2F5B67-2572-43B8-9024-96CF711DA986}" type="presParOf" srcId="{3034F5AC-0ACF-41FC-B7E2-41A98CB50B73}" destId="{41BE40AD-04BE-4574-8EC7-267FD46DE4C0}" srcOrd="0" destOrd="0" presId="urn:microsoft.com/office/officeart/2005/8/layout/chevron2"/>
    <dgm:cxn modelId="{3BA500C3-B0F2-4C80-9AB6-FE1C5E768707}" type="presParOf" srcId="{41BE40AD-04BE-4574-8EC7-267FD46DE4C0}" destId="{D4D9A000-F991-4961-948D-028C93A0B583}" srcOrd="0" destOrd="0" presId="urn:microsoft.com/office/officeart/2005/8/layout/chevron2"/>
    <dgm:cxn modelId="{57729533-E66A-40C3-BF12-7F1203700796}" type="presParOf" srcId="{41BE40AD-04BE-4574-8EC7-267FD46DE4C0}" destId="{2D96B207-0DD5-479B-8A5C-19A2AB902CAA}" srcOrd="1" destOrd="0" presId="urn:microsoft.com/office/officeart/2005/8/layout/chevron2"/>
    <dgm:cxn modelId="{8490D5B6-BA06-4E41-9C15-AE579AEE6CB7}" type="presParOf" srcId="{3034F5AC-0ACF-41FC-B7E2-41A98CB50B73}" destId="{07C9C257-5F3A-478C-B666-7ADDE531330F}" srcOrd="1" destOrd="0" presId="urn:microsoft.com/office/officeart/2005/8/layout/chevron2"/>
    <dgm:cxn modelId="{1E1855A5-D4F7-4D54-A9B6-D8BA0757B031}" type="presParOf" srcId="{3034F5AC-0ACF-41FC-B7E2-41A98CB50B73}" destId="{2906B5EA-4DC4-46E8-BE00-E58E3D83BA43}" srcOrd="2" destOrd="0" presId="urn:microsoft.com/office/officeart/2005/8/layout/chevron2"/>
    <dgm:cxn modelId="{C65670A2-9992-4467-A76D-598463B48880}" type="presParOf" srcId="{2906B5EA-4DC4-46E8-BE00-E58E3D83BA43}" destId="{1C96E3D5-0C45-4314-A663-304A6BE6835C}" srcOrd="0" destOrd="0" presId="urn:microsoft.com/office/officeart/2005/8/layout/chevron2"/>
    <dgm:cxn modelId="{827562E9-1869-4DCA-B64C-44FB216471B2}" type="presParOf" srcId="{2906B5EA-4DC4-46E8-BE00-E58E3D83BA43}" destId="{277FF4C0-7FDF-4955-B0F8-C6E540C1478A}" srcOrd="1" destOrd="0" presId="urn:microsoft.com/office/officeart/2005/8/layout/chevron2"/>
    <dgm:cxn modelId="{265BC786-FBE6-4286-A5B0-76CD9BBEB8A6}" type="presParOf" srcId="{3034F5AC-0ACF-41FC-B7E2-41A98CB50B73}" destId="{60742F77-483B-48EC-8905-5557B58DB9E3}" srcOrd="3" destOrd="0" presId="urn:microsoft.com/office/officeart/2005/8/layout/chevron2"/>
    <dgm:cxn modelId="{E7DFABAD-381A-472B-85E8-FC92C3EE5FC8}" type="presParOf" srcId="{3034F5AC-0ACF-41FC-B7E2-41A98CB50B73}" destId="{820312DD-F5F7-4DAA-8921-56A4C07C0E6D}" srcOrd="4" destOrd="0" presId="urn:microsoft.com/office/officeart/2005/8/layout/chevron2"/>
    <dgm:cxn modelId="{AA2E9556-435E-4C20-8799-967D6DAD59D7}" type="presParOf" srcId="{820312DD-F5F7-4DAA-8921-56A4C07C0E6D}" destId="{89339424-38D8-4D2D-AB91-875C8EFB884E}" srcOrd="0" destOrd="0" presId="urn:microsoft.com/office/officeart/2005/8/layout/chevron2"/>
    <dgm:cxn modelId="{2392FA8D-470B-4406-99DA-7316722206E5}" type="presParOf" srcId="{820312DD-F5F7-4DAA-8921-56A4C07C0E6D}" destId="{EFFE2AF2-F86A-4C95-BE90-9C3D038CE2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737DA-D1CC-4172-85E9-5D0E38CFFC7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17DE2-2664-4D34-9BCA-30F1286E8039}">
      <dgm:prSet phldrT="[Текст]" custT="1"/>
      <dgm:spPr>
        <a:solidFill>
          <a:srgbClr val="C9A6E4"/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процесса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(образовательной среды, условий, педагогических технологий и.т.п.)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6CB901-12F9-4CCB-B074-FB19CE140369}" type="parTrans" cxnId="{BAFF7F01-54D2-4BED-B9EC-C15936BB463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7617F2-933F-44D7-8638-4A39A4C61585}" type="sibTrans" cxnId="{BAFF7F01-54D2-4BED-B9EC-C15936BB463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A87518-BC5C-41B9-A8C2-9DC020149CA1}">
      <dgm:prSet phldrT="[Текст]" custT="1"/>
      <dgm:spPr>
        <a:solidFill>
          <a:srgbClr val="EADCF4">
            <a:alpha val="89804"/>
          </a:srgbClr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критерии, анкеты, наблюдение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918234-A124-4B68-B824-D4F685AECE1D}" type="parTrans" cxnId="{DC76CA00-36DE-4001-84A3-DC58A0FD50E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230350-D8CF-4DA9-A48B-E1AEDD306C77}" type="sibTrans" cxnId="{DC76CA00-36DE-4001-84A3-DC58A0FD50E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2A279E-CC3A-4F89-B3EA-EE772265CBA4}">
      <dgm:prSet phldrT="[Текст]" custT="1"/>
      <dgm:spPr>
        <a:solidFill>
          <a:srgbClr val="EADCF4">
            <a:alpha val="90000"/>
          </a:srgbClr>
        </a:solidFill>
        <a:ln w="12700">
          <a:solidFill>
            <a:srgbClr val="7030A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наблюдение, опрос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FAE4A4-5111-4461-B064-91F6D656DBE7}" type="parTrans" cxnId="{A19AC1BA-CBFF-4223-BF33-E6A5060BF42F}">
      <dgm:prSet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666C36-8424-4DDE-A988-5710E0F96AD9}" type="sibTrans" cxnId="{A19AC1BA-CBFF-4223-BF33-E6A5060BF42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33D10B-E83F-4A10-888E-05EAF6E308B0}">
      <dgm:prSet phldrT="[Текст]" custT="1"/>
      <dgm:spPr>
        <a:solidFill>
          <a:srgbClr val="6DD9FF"/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образовательного результата </a:t>
          </a:r>
        </a:p>
        <a:p>
          <a:pPr>
            <a:spcAft>
              <a:spcPct val="3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ЗУНы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компетентности, способности, психические 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ф-ции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деятельность и т.п.)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8AA6E2-823B-4C90-9067-DD459877D710}" type="parTrans" cxnId="{DE8F3BAA-E793-4965-AD5E-18A7F6D3BFA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7A04C6-12C7-483D-86C1-299650233ADE}" type="sibTrans" cxnId="{DE8F3BAA-E793-4965-AD5E-18A7F6D3BFA2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ACBBD4-36DB-4613-939A-9E91C808C637}">
      <dgm:prSet phldrT="[Текст]" custT="1"/>
      <dgm:spPr>
        <a:solidFill>
          <a:srgbClr val="B7ECFF">
            <a:alpha val="89804"/>
          </a:srgbClr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 тесты, диагностические материалы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C5B4CA-0578-42A3-B678-71F22B57CE1E}" type="parTrans" cxnId="{881BA1EB-62D2-46C3-A046-2A6E963E205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F25B2A-20D7-4304-A97A-978FC02052A2}" type="sibTrans" cxnId="{881BA1EB-62D2-46C3-A046-2A6E963E2051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18033F-D5B5-4E79-9147-9C107E120A1B}">
      <dgm:prSet phldrT="[Текст]" custT="1"/>
      <dgm:spPr>
        <a:solidFill>
          <a:srgbClr val="B7ECFF">
            <a:alpha val="90000"/>
          </a:srgbClr>
        </a:solidFill>
        <a:ln w="12700"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тестирование, наблюдение за детьми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A8DE6F-DC4D-4F1B-92B7-DABF3904FCA2}" type="parTrans" cxnId="{6EA31D41-D1C0-457D-A36B-DDB3375495DF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06D81C-5F19-43A7-A19D-D35563B2D5D2}" type="sibTrans" cxnId="{6EA31D41-D1C0-457D-A36B-DDB3375495D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2B2B90-70AE-4408-B84A-40AE65CBC7C9}" type="pres">
      <dgm:prSet presAssocID="{673737DA-D1CC-4172-85E9-5D0E38CFFC7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697629-83A5-47DC-B1C7-DEAF19F94180}" type="pres">
      <dgm:prSet presAssocID="{D2217DE2-2664-4D34-9BCA-30F1286E8039}" presName="root" presStyleCnt="0"/>
      <dgm:spPr/>
    </dgm:pt>
    <dgm:pt modelId="{6BF3DDD4-5817-41BF-9E68-DB79C43526CB}" type="pres">
      <dgm:prSet presAssocID="{D2217DE2-2664-4D34-9BCA-30F1286E8039}" presName="rootComposite" presStyleCnt="0"/>
      <dgm:spPr/>
    </dgm:pt>
    <dgm:pt modelId="{3DD26D71-9FED-4142-8D95-3DF78C38E464}" type="pres">
      <dgm:prSet presAssocID="{D2217DE2-2664-4D34-9BCA-30F1286E8039}" presName="rootText" presStyleLbl="node1" presStyleIdx="0" presStyleCnt="2" custScaleY="116169"/>
      <dgm:spPr/>
      <dgm:t>
        <a:bodyPr/>
        <a:lstStyle/>
        <a:p>
          <a:endParaRPr lang="ru-RU"/>
        </a:p>
      </dgm:t>
    </dgm:pt>
    <dgm:pt modelId="{DEC62301-3329-4A38-96EE-C31A7088E1F6}" type="pres">
      <dgm:prSet presAssocID="{D2217DE2-2664-4D34-9BCA-30F1286E8039}" presName="rootConnector" presStyleLbl="node1" presStyleIdx="0" presStyleCnt="2"/>
      <dgm:spPr/>
      <dgm:t>
        <a:bodyPr/>
        <a:lstStyle/>
        <a:p>
          <a:endParaRPr lang="ru-RU"/>
        </a:p>
      </dgm:t>
    </dgm:pt>
    <dgm:pt modelId="{A4542492-E1B8-407F-93E3-F27476276B94}" type="pres">
      <dgm:prSet presAssocID="{D2217DE2-2664-4D34-9BCA-30F1286E8039}" presName="childShape" presStyleCnt="0"/>
      <dgm:spPr/>
    </dgm:pt>
    <dgm:pt modelId="{0DACCB20-481D-4EF7-B44F-37FA9EF71846}" type="pres">
      <dgm:prSet presAssocID="{A1918234-A124-4B68-B824-D4F685AECE1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AEC7CCE-A76C-407C-BEF7-FC6B56A0A060}" type="pres">
      <dgm:prSet presAssocID="{D1A87518-BC5C-41B9-A8C2-9DC020149CA1}" presName="childText" presStyleLbl="bgAcc1" presStyleIdx="0" presStyleCnt="4" custScaleY="7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0FBA7-9FAA-46A5-9198-B9151A04C141}" type="pres">
      <dgm:prSet presAssocID="{90FAE4A4-5111-4461-B064-91F6D656DBE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9ED695A-F4BA-46E0-A2F9-3D268266257E}" type="pres">
      <dgm:prSet presAssocID="{702A279E-CC3A-4F89-B3EA-EE772265CBA4}" presName="childText" presStyleLbl="bgAcc1" presStyleIdx="1" presStyleCnt="4" custScaleY="7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5E8E9-CA5A-469A-B5A6-5B07183F328E}" type="pres">
      <dgm:prSet presAssocID="{E933D10B-E83F-4A10-888E-05EAF6E308B0}" presName="root" presStyleCnt="0"/>
      <dgm:spPr/>
    </dgm:pt>
    <dgm:pt modelId="{CE8D65BC-2B08-430D-A248-497EC9CD90B5}" type="pres">
      <dgm:prSet presAssocID="{E933D10B-E83F-4A10-888E-05EAF6E308B0}" presName="rootComposite" presStyleCnt="0"/>
      <dgm:spPr/>
    </dgm:pt>
    <dgm:pt modelId="{A2A68447-E10C-4CED-9036-D77FAC012B88}" type="pres">
      <dgm:prSet presAssocID="{E933D10B-E83F-4A10-888E-05EAF6E308B0}" presName="rootText" presStyleLbl="node1" presStyleIdx="1" presStyleCnt="2" custScaleY="116169"/>
      <dgm:spPr/>
      <dgm:t>
        <a:bodyPr/>
        <a:lstStyle/>
        <a:p>
          <a:endParaRPr lang="ru-RU"/>
        </a:p>
      </dgm:t>
    </dgm:pt>
    <dgm:pt modelId="{F1E7AB06-D67D-4AEC-8134-7AED37910827}" type="pres">
      <dgm:prSet presAssocID="{E933D10B-E83F-4A10-888E-05EAF6E308B0}" presName="rootConnector" presStyleLbl="node1" presStyleIdx="1" presStyleCnt="2"/>
      <dgm:spPr/>
      <dgm:t>
        <a:bodyPr/>
        <a:lstStyle/>
        <a:p>
          <a:endParaRPr lang="ru-RU"/>
        </a:p>
      </dgm:t>
    </dgm:pt>
    <dgm:pt modelId="{10217481-B31D-40CF-A62C-A2368BCE097D}" type="pres">
      <dgm:prSet presAssocID="{E933D10B-E83F-4A10-888E-05EAF6E308B0}" presName="childShape" presStyleCnt="0"/>
      <dgm:spPr/>
    </dgm:pt>
    <dgm:pt modelId="{879FECAE-F795-43A7-8BCA-FEC7E281978D}" type="pres">
      <dgm:prSet presAssocID="{9EC5B4CA-0578-42A3-B678-71F22B57CE1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9236AC5-8630-472B-81FF-EB9D0BC21379}" type="pres">
      <dgm:prSet presAssocID="{BEACBBD4-36DB-4613-939A-9E91C808C637}" presName="childText" presStyleLbl="bgAcc1" presStyleIdx="2" presStyleCnt="4" custScaleY="7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39310-AD90-49E8-8437-508A7B516F10}" type="pres">
      <dgm:prSet presAssocID="{91A8DE6F-DC4D-4F1B-92B7-DABF3904FCA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93685FC2-5DFC-44A9-B366-CA8AA64C6721}" type="pres">
      <dgm:prSet presAssocID="{D618033F-D5B5-4E79-9147-9C107E120A1B}" presName="childText" presStyleLbl="bgAcc1" presStyleIdx="3" presStyleCnt="4" custScaleY="77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3B8686-7E52-41C4-BCB8-0A0FC68D7908}" type="presOf" srcId="{E933D10B-E83F-4A10-888E-05EAF6E308B0}" destId="{A2A68447-E10C-4CED-9036-D77FAC012B88}" srcOrd="0" destOrd="0" presId="urn:microsoft.com/office/officeart/2005/8/layout/hierarchy3"/>
    <dgm:cxn modelId="{29B00A77-2314-4017-920A-074BFA714ED0}" type="presOf" srcId="{702A279E-CC3A-4F89-B3EA-EE772265CBA4}" destId="{B9ED695A-F4BA-46E0-A2F9-3D268266257E}" srcOrd="0" destOrd="0" presId="urn:microsoft.com/office/officeart/2005/8/layout/hierarchy3"/>
    <dgm:cxn modelId="{E5F39C90-FCDE-4FFC-8957-E872255A35AE}" type="presOf" srcId="{D1A87518-BC5C-41B9-A8C2-9DC020149CA1}" destId="{2AEC7CCE-A76C-407C-BEF7-FC6B56A0A060}" srcOrd="0" destOrd="0" presId="urn:microsoft.com/office/officeart/2005/8/layout/hierarchy3"/>
    <dgm:cxn modelId="{1D54DC53-7326-4038-8AE1-848B58605A66}" type="presOf" srcId="{90FAE4A4-5111-4461-B064-91F6D656DBE7}" destId="{AB20FBA7-9FAA-46A5-9198-B9151A04C141}" srcOrd="0" destOrd="0" presId="urn:microsoft.com/office/officeart/2005/8/layout/hierarchy3"/>
    <dgm:cxn modelId="{324730DA-1E94-4F54-A609-74F851894A1E}" type="presOf" srcId="{91A8DE6F-DC4D-4F1B-92B7-DABF3904FCA2}" destId="{F8A39310-AD90-49E8-8437-508A7B516F10}" srcOrd="0" destOrd="0" presId="urn:microsoft.com/office/officeart/2005/8/layout/hierarchy3"/>
    <dgm:cxn modelId="{FCF5295D-134A-49D0-B24F-6997B7DB9273}" type="presOf" srcId="{D618033F-D5B5-4E79-9147-9C107E120A1B}" destId="{93685FC2-5DFC-44A9-B366-CA8AA64C6721}" srcOrd="0" destOrd="0" presId="urn:microsoft.com/office/officeart/2005/8/layout/hierarchy3"/>
    <dgm:cxn modelId="{881BA1EB-62D2-46C3-A046-2A6E963E2051}" srcId="{E933D10B-E83F-4A10-888E-05EAF6E308B0}" destId="{BEACBBD4-36DB-4613-939A-9E91C808C637}" srcOrd="0" destOrd="0" parTransId="{9EC5B4CA-0578-42A3-B678-71F22B57CE1E}" sibTransId="{3BF25B2A-20D7-4304-A97A-978FC02052A2}"/>
    <dgm:cxn modelId="{DE8F3BAA-E793-4965-AD5E-18A7F6D3BFA2}" srcId="{673737DA-D1CC-4172-85E9-5D0E38CFFC78}" destId="{E933D10B-E83F-4A10-888E-05EAF6E308B0}" srcOrd="1" destOrd="0" parTransId="{8F8AA6E2-823B-4C90-9067-DD459877D710}" sibTransId="{727A04C6-12C7-483D-86C1-299650233ADE}"/>
    <dgm:cxn modelId="{BAFF7F01-54D2-4BED-B9EC-C15936BB4637}" srcId="{673737DA-D1CC-4172-85E9-5D0E38CFFC78}" destId="{D2217DE2-2664-4D34-9BCA-30F1286E8039}" srcOrd="0" destOrd="0" parTransId="{DB6CB901-12F9-4CCB-B074-FB19CE140369}" sibTransId="{647617F2-933F-44D7-8638-4A39A4C61585}"/>
    <dgm:cxn modelId="{B6187DA0-D52E-4B4B-BF6F-9A6501EE6057}" type="presOf" srcId="{A1918234-A124-4B68-B824-D4F685AECE1D}" destId="{0DACCB20-481D-4EF7-B44F-37FA9EF71846}" srcOrd="0" destOrd="0" presId="urn:microsoft.com/office/officeart/2005/8/layout/hierarchy3"/>
    <dgm:cxn modelId="{1B70AF5C-0B08-4EE9-B62D-5A71C77DB8C4}" type="presOf" srcId="{BEACBBD4-36DB-4613-939A-9E91C808C637}" destId="{79236AC5-8630-472B-81FF-EB9D0BC21379}" srcOrd="0" destOrd="0" presId="urn:microsoft.com/office/officeart/2005/8/layout/hierarchy3"/>
    <dgm:cxn modelId="{932AD652-751F-4028-AEA0-13D811E7F410}" type="presOf" srcId="{9EC5B4CA-0578-42A3-B678-71F22B57CE1E}" destId="{879FECAE-F795-43A7-8BCA-FEC7E281978D}" srcOrd="0" destOrd="0" presId="urn:microsoft.com/office/officeart/2005/8/layout/hierarchy3"/>
    <dgm:cxn modelId="{DC76CA00-36DE-4001-84A3-DC58A0FD50E3}" srcId="{D2217DE2-2664-4D34-9BCA-30F1286E8039}" destId="{D1A87518-BC5C-41B9-A8C2-9DC020149CA1}" srcOrd="0" destOrd="0" parTransId="{A1918234-A124-4B68-B824-D4F685AECE1D}" sibTransId="{B9230350-D8CF-4DA9-A48B-E1AEDD306C77}"/>
    <dgm:cxn modelId="{A19AC1BA-CBFF-4223-BF33-E6A5060BF42F}" srcId="{D2217DE2-2664-4D34-9BCA-30F1286E8039}" destId="{702A279E-CC3A-4F89-B3EA-EE772265CBA4}" srcOrd="1" destOrd="0" parTransId="{90FAE4A4-5111-4461-B064-91F6D656DBE7}" sibTransId="{1F666C36-8424-4DDE-A988-5710E0F96AD9}"/>
    <dgm:cxn modelId="{0C77271F-1E5F-43B5-9A90-0166F447CDC9}" type="presOf" srcId="{673737DA-D1CC-4172-85E9-5D0E38CFFC78}" destId="{E72B2B90-70AE-4408-B84A-40AE65CBC7C9}" srcOrd="0" destOrd="0" presId="urn:microsoft.com/office/officeart/2005/8/layout/hierarchy3"/>
    <dgm:cxn modelId="{6EA31D41-D1C0-457D-A36B-DDB3375495DF}" srcId="{E933D10B-E83F-4A10-888E-05EAF6E308B0}" destId="{D618033F-D5B5-4E79-9147-9C107E120A1B}" srcOrd="1" destOrd="0" parTransId="{91A8DE6F-DC4D-4F1B-92B7-DABF3904FCA2}" sibTransId="{1606D81C-5F19-43A7-A19D-D35563B2D5D2}"/>
    <dgm:cxn modelId="{3EB91D19-3843-479F-9108-38E46C313F95}" type="presOf" srcId="{D2217DE2-2664-4D34-9BCA-30F1286E8039}" destId="{3DD26D71-9FED-4142-8D95-3DF78C38E464}" srcOrd="0" destOrd="0" presId="urn:microsoft.com/office/officeart/2005/8/layout/hierarchy3"/>
    <dgm:cxn modelId="{48AAED41-7F16-44B3-AF84-F2C01F413F6B}" type="presOf" srcId="{D2217DE2-2664-4D34-9BCA-30F1286E8039}" destId="{DEC62301-3329-4A38-96EE-C31A7088E1F6}" srcOrd="1" destOrd="0" presId="urn:microsoft.com/office/officeart/2005/8/layout/hierarchy3"/>
    <dgm:cxn modelId="{EC8DDC80-AA26-4250-8D1D-5B7D142AD1A4}" type="presOf" srcId="{E933D10B-E83F-4A10-888E-05EAF6E308B0}" destId="{F1E7AB06-D67D-4AEC-8134-7AED37910827}" srcOrd="1" destOrd="0" presId="urn:microsoft.com/office/officeart/2005/8/layout/hierarchy3"/>
    <dgm:cxn modelId="{CB22FC72-7444-497D-8211-202177ED4C23}" type="presParOf" srcId="{E72B2B90-70AE-4408-B84A-40AE65CBC7C9}" destId="{48697629-83A5-47DC-B1C7-DEAF19F94180}" srcOrd="0" destOrd="0" presId="urn:microsoft.com/office/officeart/2005/8/layout/hierarchy3"/>
    <dgm:cxn modelId="{19093F4F-E014-47A5-AC97-109AB4AB6850}" type="presParOf" srcId="{48697629-83A5-47DC-B1C7-DEAF19F94180}" destId="{6BF3DDD4-5817-41BF-9E68-DB79C43526CB}" srcOrd="0" destOrd="0" presId="urn:microsoft.com/office/officeart/2005/8/layout/hierarchy3"/>
    <dgm:cxn modelId="{8FF60454-22B3-4828-8BAA-A596E10E0071}" type="presParOf" srcId="{6BF3DDD4-5817-41BF-9E68-DB79C43526CB}" destId="{3DD26D71-9FED-4142-8D95-3DF78C38E464}" srcOrd="0" destOrd="0" presId="urn:microsoft.com/office/officeart/2005/8/layout/hierarchy3"/>
    <dgm:cxn modelId="{9492671F-4EF6-488B-88A8-8D5D1F71E47E}" type="presParOf" srcId="{6BF3DDD4-5817-41BF-9E68-DB79C43526CB}" destId="{DEC62301-3329-4A38-96EE-C31A7088E1F6}" srcOrd="1" destOrd="0" presId="urn:microsoft.com/office/officeart/2005/8/layout/hierarchy3"/>
    <dgm:cxn modelId="{79D82E6B-F11D-4FF3-8AAD-176B0610A8CE}" type="presParOf" srcId="{48697629-83A5-47DC-B1C7-DEAF19F94180}" destId="{A4542492-E1B8-407F-93E3-F27476276B94}" srcOrd="1" destOrd="0" presId="urn:microsoft.com/office/officeart/2005/8/layout/hierarchy3"/>
    <dgm:cxn modelId="{7FC6308A-742E-4420-B6A2-B503575C8D9F}" type="presParOf" srcId="{A4542492-E1B8-407F-93E3-F27476276B94}" destId="{0DACCB20-481D-4EF7-B44F-37FA9EF71846}" srcOrd="0" destOrd="0" presId="urn:microsoft.com/office/officeart/2005/8/layout/hierarchy3"/>
    <dgm:cxn modelId="{334E8833-F16E-4F45-9DA1-D391090CA083}" type="presParOf" srcId="{A4542492-E1B8-407F-93E3-F27476276B94}" destId="{2AEC7CCE-A76C-407C-BEF7-FC6B56A0A060}" srcOrd="1" destOrd="0" presId="urn:microsoft.com/office/officeart/2005/8/layout/hierarchy3"/>
    <dgm:cxn modelId="{0F3BA474-01CB-40C5-BB22-88B071BCD638}" type="presParOf" srcId="{A4542492-E1B8-407F-93E3-F27476276B94}" destId="{AB20FBA7-9FAA-46A5-9198-B9151A04C141}" srcOrd="2" destOrd="0" presId="urn:microsoft.com/office/officeart/2005/8/layout/hierarchy3"/>
    <dgm:cxn modelId="{64B4BF75-E15C-453C-8C76-BEC3479B6D49}" type="presParOf" srcId="{A4542492-E1B8-407F-93E3-F27476276B94}" destId="{B9ED695A-F4BA-46E0-A2F9-3D268266257E}" srcOrd="3" destOrd="0" presId="urn:microsoft.com/office/officeart/2005/8/layout/hierarchy3"/>
    <dgm:cxn modelId="{A9BB14A5-9801-4BAB-8930-0926C8F80019}" type="presParOf" srcId="{E72B2B90-70AE-4408-B84A-40AE65CBC7C9}" destId="{A085E8E9-CA5A-469A-B5A6-5B07183F328E}" srcOrd="1" destOrd="0" presId="urn:microsoft.com/office/officeart/2005/8/layout/hierarchy3"/>
    <dgm:cxn modelId="{631BB3AA-34EB-4581-9A9A-89EB8E59B5D5}" type="presParOf" srcId="{A085E8E9-CA5A-469A-B5A6-5B07183F328E}" destId="{CE8D65BC-2B08-430D-A248-497EC9CD90B5}" srcOrd="0" destOrd="0" presId="urn:microsoft.com/office/officeart/2005/8/layout/hierarchy3"/>
    <dgm:cxn modelId="{AFB52EFA-764A-4099-8B27-310F9B7C692A}" type="presParOf" srcId="{CE8D65BC-2B08-430D-A248-497EC9CD90B5}" destId="{A2A68447-E10C-4CED-9036-D77FAC012B88}" srcOrd="0" destOrd="0" presId="urn:microsoft.com/office/officeart/2005/8/layout/hierarchy3"/>
    <dgm:cxn modelId="{DC4C3470-EB60-491B-A38E-C1BC043DDA89}" type="presParOf" srcId="{CE8D65BC-2B08-430D-A248-497EC9CD90B5}" destId="{F1E7AB06-D67D-4AEC-8134-7AED37910827}" srcOrd="1" destOrd="0" presId="urn:microsoft.com/office/officeart/2005/8/layout/hierarchy3"/>
    <dgm:cxn modelId="{4ED1A510-5F8D-4664-A90C-9F120C586174}" type="presParOf" srcId="{A085E8E9-CA5A-469A-B5A6-5B07183F328E}" destId="{10217481-B31D-40CF-A62C-A2368BCE097D}" srcOrd="1" destOrd="0" presId="urn:microsoft.com/office/officeart/2005/8/layout/hierarchy3"/>
    <dgm:cxn modelId="{BCE73389-8A35-459A-B872-28A36F9C1F60}" type="presParOf" srcId="{10217481-B31D-40CF-A62C-A2368BCE097D}" destId="{879FECAE-F795-43A7-8BCA-FEC7E281978D}" srcOrd="0" destOrd="0" presId="urn:microsoft.com/office/officeart/2005/8/layout/hierarchy3"/>
    <dgm:cxn modelId="{AE9CD5E9-1F24-48B1-A1A4-D6916300CE58}" type="presParOf" srcId="{10217481-B31D-40CF-A62C-A2368BCE097D}" destId="{79236AC5-8630-472B-81FF-EB9D0BC21379}" srcOrd="1" destOrd="0" presId="urn:microsoft.com/office/officeart/2005/8/layout/hierarchy3"/>
    <dgm:cxn modelId="{A686AF7F-92A5-4466-986C-97D9AF24E89B}" type="presParOf" srcId="{10217481-B31D-40CF-A62C-A2368BCE097D}" destId="{F8A39310-AD90-49E8-8437-508A7B516F10}" srcOrd="2" destOrd="0" presId="urn:microsoft.com/office/officeart/2005/8/layout/hierarchy3"/>
    <dgm:cxn modelId="{CBD135FF-512D-480B-BCFE-F544DEAA6AF7}" type="presParOf" srcId="{10217481-B31D-40CF-A62C-A2368BCE097D}" destId="{93685FC2-5DFC-44A9-B366-CA8AA64C672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1E2A04-50E4-489D-A6DD-A6914F0A09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B2E8A-9FBB-4523-99BE-B530D3ECEF62}">
      <dgm:prSet phldrT="[Текст]" custT="1"/>
      <dgm:spPr>
        <a:solidFill>
          <a:srgbClr val="FF7979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C85F66-7CD5-4273-BBCB-7B211943FFB1}" type="parTrans" cxnId="{D022DD36-CADE-4082-95D9-ED4BCFDEA69A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46B5906-F387-41A7-9712-44457864A988}" type="sibTrans" cxnId="{D022DD36-CADE-4082-95D9-ED4BCFDEA69A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C64BD25-2799-4EC0-A0F1-8A70C3BEC994}">
      <dgm:prSet phldrT="[Текст]" custT="1"/>
      <dgm:spPr>
        <a:solidFill>
          <a:srgbClr val="FFFF9B"/>
        </a:solidFill>
        <a:ln w="12700">
          <a:solidFill>
            <a:srgbClr val="FFC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1E804C-7615-4F16-A084-AD58CD43F163}" type="parTrans" cxnId="{D38B851C-6EF8-4EDA-94FB-1BD35D41DAC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7DFAEC6-C267-4377-B974-DC5D1F622BBB}" type="sibTrans" cxnId="{D38B851C-6EF8-4EDA-94FB-1BD35D41DACD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6C5FFE1-494C-4A11-A4C7-04B9B08A8B73}">
      <dgm:prSet phldrT="[Текст]" custT="1"/>
      <dgm:spPr>
        <a:solidFill>
          <a:srgbClr val="ADDB7B"/>
        </a:solidFill>
        <a:ln w="12700"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Управленческий 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BC40DB-D139-4591-B6DB-22392812F8E7}" type="parTrans" cxnId="{9B6EB01F-C7EF-442F-BF9A-8766BF35E62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DD950A95-6EFC-4D89-AFF4-3F8A21A51C6E}" type="sibTrans" cxnId="{9B6EB01F-C7EF-442F-BF9A-8766BF35E627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E13C965-BEB7-409B-BF92-143B18888BEA}">
      <dgm:prSet phldrT="[Текст]" custT="1"/>
      <dgm:spPr>
        <a:solidFill>
          <a:srgbClr val="FF7979"/>
        </a:solidFill>
        <a:ln w="12700"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Комплексный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F8949E-825D-46E6-A738-B533CC9B1926}" type="parTrans" cxnId="{8028ABDF-B5ED-4CCE-A25C-8A3C5F7D34E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EFCC40FB-94B6-4F93-A73F-97599DC5068A}" type="sibTrans" cxnId="{8028ABDF-B5ED-4CCE-A25C-8A3C5F7D34E3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85347E0-43F5-4552-98E1-004E04912C03}">
      <dgm:prSet phldrT="[Текст]" custT="1"/>
      <dgm:spPr>
        <a:solidFill>
          <a:srgbClr val="FFFF9B"/>
        </a:solidFill>
        <a:ln w="12700">
          <a:solidFill>
            <a:srgbClr val="F68B32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Внутренний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5A0BE1-D0EB-4DF6-8BF1-8A501C5D2C0D}" type="parTrans" cxnId="{C1C69DF5-23E1-4E16-B29B-DA9B02ACBE0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94D843C4-6399-4FAF-983E-528BBF2E2DC6}" type="sibTrans" cxnId="{C1C69DF5-23E1-4E16-B29B-DA9B02ACBE0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47B5536-E42A-41C5-8A69-F615F57D5E35}">
      <dgm:prSet phldrT="[Текст]" custT="1"/>
      <dgm:spPr>
        <a:solidFill>
          <a:srgbClr val="ADDB7B"/>
        </a:solidFill>
        <a:ln w="12700">
          <a:solidFill>
            <a:srgbClr val="00B05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Внешний мониторинг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91B0ED-87B9-4D4B-B0AA-D4D0D23357B2}" type="parTrans" cxnId="{6091F900-2138-40AF-8060-E4B0E5793D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4E1A839E-C6AB-4EEB-9936-47A13E6D481B}" type="sibTrans" cxnId="{6091F900-2138-40AF-8060-E4B0E5793D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5631E29-9E69-4E94-A356-0BA958CAF5B2}" type="pres">
      <dgm:prSet presAssocID="{001E2A04-50E4-489D-A6DD-A6914F0A09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1A4520-9A1E-4E78-BF08-32F1C134CD91}" type="pres">
      <dgm:prSet presAssocID="{32DB2E8A-9FBB-4523-99BE-B530D3ECEF62}" presName="parentLin" presStyleCnt="0"/>
      <dgm:spPr/>
    </dgm:pt>
    <dgm:pt modelId="{12185D93-0C9B-401A-927E-25F1B96DE9B4}" type="pres">
      <dgm:prSet presAssocID="{32DB2E8A-9FBB-4523-99BE-B530D3ECEF6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866810A-5413-4801-99EC-73299CCF38BA}" type="pres">
      <dgm:prSet presAssocID="{32DB2E8A-9FBB-4523-99BE-B530D3ECEF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854B3-311A-4719-B5A4-654624793B41}" type="pres">
      <dgm:prSet presAssocID="{32DB2E8A-9FBB-4523-99BE-B530D3ECEF62}" presName="negativeSpace" presStyleCnt="0"/>
      <dgm:spPr/>
    </dgm:pt>
    <dgm:pt modelId="{DA34DE90-A682-4DBF-9CBF-DCE1FB1A2D1C}" type="pres">
      <dgm:prSet presAssocID="{32DB2E8A-9FBB-4523-99BE-B530D3ECEF62}" presName="childText" presStyleLbl="conFgAcc1" presStyleIdx="0" presStyleCnt="6">
        <dgm:presLayoutVars>
          <dgm:bulletEnabled val="1"/>
        </dgm:presLayoutVars>
      </dgm:prSet>
      <dgm:spPr>
        <a:ln w="19050">
          <a:solidFill>
            <a:srgbClr val="C00000"/>
          </a:solidFill>
        </a:ln>
      </dgm:spPr>
    </dgm:pt>
    <dgm:pt modelId="{40E5D80A-C45B-49FE-BB19-55DDEBB3C841}" type="pres">
      <dgm:prSet presAssocID="{446B5906-F387-41A7-9712-44457864A988}" presName="spaceBetweenRectangles" presStyleCnt="0"/>
      <dgm:spPr/>
    </dgm:pt>
    <dgm:pt modelId="{8B1351D8-A3AE-421A-94A1-D59208ED2DF9}" type="pres">
      <dgm:prSet presAssocID="{BC64BD25-2799-4EC0-A0F1-8A70C3BEC994}" presName="parentLin" presStyleCnt="0"/>
      <dgm:spPr/>
    </dgm:pt>
    <dgm:pt modelId="{72A0BC2D-25BE-40B7-8E3D-4936A72D4BE5}" type="pres">
      <dgm:prSet presAssocID="{BC64BD25-2799-4EC0-A0F1-8A70C3BEC99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09FEFA3-4D97-480B-9D75-FA526E3A2651}" type="pres">
      <dgm:prSet presAssocID="{BC64BD25-2799-4EC0-A0F1-8A70C3BEC99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795DF-ED42-47D6-97AF-B3D27653B112}" type="pres">
      <dgm:prSet presAssocID="{BC64BD25-2799-4EC0-A0F1-8A70C3BEC994}" presName="negativeSpace" presStyleCnt="0"/>
      <dgm:spPr/>
    </dgm:pt>
    <dgm:pt modelId="{CEA6B599-8491-4BEA-B54D-FC50AA72C35F}" type="pres">
      <dgm:prSet presAssocID="{BC64BD25-2799-4EC0-A0F1-8A70C3BEC994}" presName="childText" presStyleLbl="conFgAcc1" presStyleIdx="1" presStyleCnt="6">
        <dgm:presLayoutVars>
          <dgm:bulletEnabled val="1"/>
        </dgm:presLayoutVars>
      </dgm:prSet>
      <dgm:spPr>
        <a:ln w="19050">
          <a:solidFill>
            <a:srgbClr val="F68B32"/>
          </a:solidFill>
        </a:ln>
      </dgm:spPr>
    </dgm:pt>
    <dgm:pt modelId="{A6146C64-92CD-4518-8FB6-988293C9DC49}" type="pres">
      <dgm:prSet presAssocID="{E7DFAEC6-C267-4377-B974-DC5D1F622BBB}" presName="spaceBetweenRectangles" presStyleCnt="0"/>
      <dgm:spPr/>
    </dgm:pt>
    <dgm:pt modelId="{0F059E3D-30E0-4536-9339-0F7233DDA32C}" type="pres">
      <dgm:prSet presAssocID="{46C5FFE1-494C-4A11-A4C7-04B9B08A8B73}" presName="parentLin" presStyleCnt="0"/>
      <dgm:spPr/>
    </dgm:pt>
    <dgm:pt modelId="{F7912536-DE6D-4ED2-B08F-D1C7732B3393}" type="pres">
      <dgm:prSet presAssocID="{46C5FFE1-494C-4A11-A4C7-04B9B08A8B7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3B0A543-1FE5-41B5-BD98-1B31BB123F22}" type="pres">
      <dgm:prSet presAssocID="{46C5FFE1-494C-4A11-A4C7-04B9B08A8B7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3F8F7-3409-49A1-9E4A-B366A4042EA4}" type="pres">
      <dgm:prSet presAssocID="{46C5FFE1-494C-4A11-A4C7-04B9B08A8B73}" presName="negativeSpace" presStyleCnt="0"/>
      <dgm:spPr/>
    </dgm:pt>
    <dgm:pt modelId="{4B9D38F2-0C11-4108-B038-1DDFF2FF29F8}" type="pres">
      <dgm:prSet presAssocID="{46C5FFE1-494C-4A11-A4C7-04B9B08A8B73}" presName="childText" presStyleLbl="conFgAcc1" presStyleIdx="2" presStyleCnt="6">
        <dgm:presLayoutVars>
          <dgm:bulletEnabled val="1"/>
        </dgm:presLayoutVars>
      </dgm:prSet>
      <dgm:spPr>
        <a:ln w="19050">
          <a:solidFill>
            <a:srgbClr val="00B050"/>
          </a:solidFill>
        </a:ln>
      </dgm:spPr>
    </dgm:pt>
    <dgm:pt modelId="{CEC642B5-5B22-4E42-89D1-524437872680}" type="pres">
      <dgm:prSet presAssocID="{DD950A95-6EFC-4D89-AFF4-3F8A21A51C6E}" presName="spaceBetweenRectangles" presStyleCnt="0"/>
      <dgm:spPr/>
    </dgm:pt>
    <dgm:pt modelId="{FE607AA9-9423-44E4-BF02-D1A680EF22FF}" type="pres">
      <dgm:prSet presAssocID="{9E13C965-BEB7-409B-BF92-143B18888BEA}" presName="parentLin" presStyleCnt="0"/>
      <dgm:spPr/>
    </dgm:pt>
    <dgm:pt modelId="{917BCE4E-31E0-4ED1-8AB3-F3500EDBB7D2}" type="pres">
      <dgm:prSet presAssocID="{9E13C965-BEB7-409B-BF92-143B18888BE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8D2A735-D5AD-4113-8619-1F18B40227C1}" type="pres">
      <dgm:prSet presAssocID="{9E13C965-BEB7-409B-BF92-143B18888BE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1CE92-5112-4B8D-829C-01D256B61D6B}" type="pres">
      <dgm:prSet presAssocID="{9E13C965-BEB7-409B-BF92-143B18888BEA}" presName="negativeSpace" presStyleCnt="0"/>
      <dgm:spPr/>
    </dgm:pt>
    <dgm:pt modelId="{C6B2D991-D2B0-4D54-8E03-770A7AEF77E2}" type="pres">
      <dgm:prSet presAssocID="{9E13C965-BEB7-409B-BF92-143B18888BEA}" presName="childText" presStyleLbl="conFgAcc1" presStyleIdx="3" presStyleCnt="6">
        <dgm:presLayoutVars>
          <dgm:bulletEnabled val="1"/>
        </dgm:presLayoutVars>
      </dgm:prSet>
      <dgm:spPr>
        <a:ln w="19050">
          <a:solidFill>
            <a:srgbClr val="C00000"/>
          </a:solidFill>
        </a:ln>
      </dgm:spPr>
    </dgm:pt>
    <dgm:pt modelId="{4C9C4125-2376-48AB-8AAE-BF421DBA7283}" type="pres">
      <dgm:prSet presAssocID="{EFCC40FB-94B6-4F93-A73F-97599DC5068A}" presName="spaceBetweenRectangles" presStyleCnt="0"/>
      <dgm:spPr/>
    </dgm:pt>
    <dgm:pt modelId="{FD38C228-3BDA-4C05-88D3-83404B8B8307}" type="pres">
      <dgm:prSet presAssocID="{B85347E0-43F5-4552-98E1-004E04912C03}" presName="parentLin" presStyleCnt="0"/>
      <dgm:spPr/>
    </dgm:pt>
    <dgm:pt modelId="{AE7738C0-D973-412B-82FF-F9F74061E85A}" type="pres">
      <dgm:prSet presAssocID="{B85347E0-43F5-4552-98E1-004E04912C03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65A58D8-85CC-4BE5-8FCD-F2DD3D7A3A16}" type="pres">
      <dgm:prSet presAssocID="{B85347E0-43F5-4552-98E1-004E04912C0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1781A-C385-48D7-8D36-1BA4BB4D253D}" type="pres">
      <dgm:prSet presAssocID="{B85347E0-43F5-4552-98E1-004E04912C03}" presName="negativeSpace" presStyleCnt="0"/>
      <dgm:spPr/>
    </dgm:pt>
    <dgm:pt modelId="{FD4D9F26-5334-46BD-A8F3-BB9303493107}" type="pres">
      <dgm:prSet presAssocID="{B85347E0-43F5-4552-98E1-004E04912C03}" presName="childText" presStyleLbl="conFgAcc1" presStyleIdx="4" presStyleCnt="6">
        <dgm:presLayoutVars>
          <dgm:bulletEnabled val="1"/>
        </dgm:presLayoutVars>
      </dgm:prSet>
      <dgm:spPr>
        <a:ln w="19050">
          <a:solidFill>
            <a:srgbClr val="F68B32"/>
          </a:solidFill>
        </a:ln>
      </dgm:spPr>
    </dgm:pt>
    <dgm:pt modelId="{E274AEA9-03A9-4B2B-9D3B-78E9E53C0CE5}" type="pres">
      <dgm:prSet presAssocID="{94D843C4-6399-4FAF-983E-528BBF2E2DC6}" presName="spaceBetweenRectangles" presStyleCnt="0"/>
      <dgm:spPr/>
    </dgm:pt>
    <dgm:pt modelId="{A7C13E8E-BAFD-41ED-A426-A58BD5630B1C}" type="pres">
      <dgm:prSet presAssocID="{C47B5536-E42A-41C5-8A69-F615F57D5E35}" presName="parentLin" presStyleCnt="0"/>
      <dgm:spPr/>
    </dgm:pt>
    <dgm:pt modelId="{AF44B715-0783-41C3-B631-13309A59B3F5}" type="pres">
      <dgm:prSet presAssocID="{C47B5536-E42A-41C5-8A69-F615F57D5E3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25726E2-0FC2-4AF5-8424-9E83DE48A6A2}" type="pres">
      <dgm:prSet presAssocID="{C47B5536-E42A-41C5-8A69-F615F57D5E3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475B0-FF73-4A2F-AB2D-26428F4C82CF}" type="pres">
      <dgm:prSet presAssocID="{C47B5536-E42A-41C5-8A69-F615F57D5E35}" presName="negativeSpace" presStyleCnt="0"/>
      <dgm:spPr/>
    </dgm:pt>
    <dgm:pt modelId="{B221BC94-DF6A-417D-AF51-B93C8295C517}" type="pres">
      <dgm:prSet presAssocID="{C47B5536-E42A-41C5-8A69-F615F57D5E35}" presName="childText" presStyleLbl="conFgAcc1" presStyleIdx="5" presStyleCnt="6">
        <dgm:presLayoutVars>
          <dgm:bulletEnabled val="1"/>
        </dgm:presLayoutVars>
      </dgm:prSet>
      <dgm:spPr>
        <a:ln w="19050">
          <a:solidFill>
            <a:srgbClr val="00B050"/>
          </a:solidFill>
        </a:ln>
      </dgm:spPr>
    </dgm:pt>
  </dgm:ptLst>
  <dgm:cxnLst>
    <dgm:cxn modelId="{E086F92B-704F-4BFC-BF1F-067C3F796CD0}" type="presOf" srcId="{46C5FFE1-494C-4A11-A4C7-04B9B08A8B73}" destId="{F7912536-DE6D-4ED2-B08F-D1C7732B3393}" srcOrd="0" destOrd="0" presId="urn:microsoft.com/office/officeart/2005/8/layout/list1"/>
    <dgm:cxn modelId="{DF084278-C9B5-4F1F-A1DA-2E23C005EC4C}" type="presOf" srcId="{001E2A04-50E4-489D-A6DD-A6914F0A09ED}" destId="{C5631E29-9E69-4E94-A356-0BA958CAF5B2}" srcOrd="0" destOrd="0" presId="urn:microsoft.com/office/officeart/2005/8/layout/list1"/>
    <dgm:cxn modelId="{D38B851C-6EF8-4EDA-94FB-1BD35D41DACD}" srcId="{001E2A04-50E4-489D-A6DD-A6914F0A09ED}" destId="{BC64BD25-2799-4EC0-A0F1-8A70C3BEC994}" srcOrd="1" destOrd="0" parTransId="{2F1E804C-7615-4F16-A084-AD58CD43F163}" sibTransId="{E7DFAEC6-C267-4377-B974-DC5D1F622BBB}"/>
    <dgm:cxn modelId="{72135A39-A983-4F5F-9AD5-4FD53467A64E}" type="presOf" srcId="{C47B5536-E42A-41C5-8A69-F615F57D5E35}" destId="{AF44B715-0783-41C3-B631-13309A59B3F5}" srcOrd="0" destOrd="0" presId="urn:microsoft.com/office/officeart/2005/8/layout/list1"/>
    <dgm:cxn modelId="{F5CE27C6-3CBF-4EBC-9C86-840209EF5C67}" type="presOf" srcId="{9E13C965-BEB7-409B-BF92-143B18888BEA}" destId="{18D2A735-D5AD-4113-8619-1F18B40227C1}" srcOrd="1" destOrd="0" presId="urn:microsoft.com/office/officeart/2005/8/layout/list1"/>
    <dgm:cxn modelId="{538CA764-5910-4027-A783-6BA5E7C42F63}" type="presOf" srcId="{BC64BD25-2799-4EC0-A0F1-8A70C3BEC994}" destId="{72A0BC2D-25BE-40B7-8E3D-4936A72D4BE5}" srcOrd="0" destOrd="0" presId="urn:microsoft.com/office/officeart/2005/8/layout/list1"/>
    <dgm:cxn modelId="{9B6EB01F-C7EF-442F-BF9A-8766BF35E627}" srcId="{001E2A04-50E4-489D-A6DD-A6914F0A09ED}" destId="{46C5FFE1-494C-4A11-A4C7-04B9B08A8B73}" srcOrd="2" destOrd="0" parTransId="{3EBC40DB-D139-4591-B6DB-22392812F8E7}" sibTransId="{DD950A95-6EFC-4D89-AFF4-3F8A21A51C6E}"/>
    <dgm:cxn modelId="{6091F900-2138-40AF-8060-E4B0E5793DC0}" srcId="{001E2A04-50E4-489D-A6DD-A6914F0A09ED}" destId="{C47B5536-E42A-41C5-8A69-F615F57D5E35}" srcOrd="5" destOrd="0" parTransId="{0991B0ED-87B9-4D4B-B0AA-D4D0D23357B2}" sibTransId="{4E1A839E-C6AB-4EEB-9936-47A13E6D481B}"/>
    <dgm:cxn modelId="{65186FB9-AC15-4819-933E-EAB622C5D941}" type="presOf" srcId="{32DB2E8A-9FBB-4523-99BE-B530D3ECEF62}" destId="{2866810A-5413-4801-99EC-73299CCF38BA}" srcOrd="1" destOrd="0" presId="urn:microsoft.com/office/officeart/2005/8/layout/list1"/>
    <dgm:cxn modelId="{BBE688FE-6BBE-4062-8698-B3D3DF3587E2}" type="presOf" srcId="{BC64BD25-2799-4EC0-A0F1-8A70C3BEC994}" destId="{809FEFA3-4D97-480B-9D75-FA526E3A2651}" srcOrd="1" destOrd="0" presId="urn:microsoft.com/office/officeart/2005/8/layout/list1"/>
    <dgm:cxn modelId="{4E97AA62-7FE4-42BB-A00A-DA6BAAA02F19}" type="presOf" srcId="{C47B5536-E42A-41C5-8A69-F615F57D5E35}" destId="{C25726E2-0FC2-4AF5-8424-9E83DE48A6A2}" srcOrd="1" destOrd="0" presId="urn:microsoft.com/office/officeart/2005/8/layout/list1"/>
    <dgm:cxn modelId="{C0342E2B-DF4B-4A89-ADF7-1F1230110B80}" type="presOf" srcId="{32DB2E8A-9FBB-4523-99BE-B530D3ECEF62}" destId="{12185D93-0C9B-401A-927E-25F1B96DE9B4}" srcOrd="0" destOrd="0" presId="urn:microsoft.com/office/officeart/2005/8/layout/list1"/>
    <dgm:cxn modelId="{9424B716-9BAE-4677-8135-6114D536D2D4}" type="presOf" srcId="{B85347E0-43F5-4552-98E1-004E04912C03}" destId="{765A58D8-85CC-4BE5-8FCD-F2DD3D7A3A16}" srcOrd="1" destOrd="0" presId="urn:microsoft.com/office/officeart/2005/8/layout/list1"/>
    <dgm:cxn modelId="{C1C69DF5-23E1-4E16-B29B-DA9B02ACBE00}" srcId="{001E2A04-50E4-489D-A6DD-A6914F0A09ED}" destId="{B85347E0-43F5-4552-98E1-004E04912C03}" srcOrd="4" destOrd="0" parTransId="{0D5A0BE1-D0EB-4DF6-8BF1-8A501C5D2C0D}" sibTransId="{94D843C4-6399-4FAF-983E-528BBF2E2DC6}"/>
    <dgm:cxn modelId="{DD6CF3A4-C7F8-4614-B1B4-A456D99E02C8}" type="presOf" srcId="{9E13C965-BEB7-409B-BF92-143B18888BEA}" destId="{917BCE4E-31E0-4ED1-8AB3-F3500EDBB7D2}" srcOrd="0" destOrd="0" presId="urn:microsoft.com/office/officeart/2005/8/layout/list1"/>
    <dgm:cxn modelId="{CA9C3C32-F2EF-47DE-A4DF-3BBB2B97F400}" type="presOf" srcId="{B85347E0-43F5-4552-98E1-004E04912C03}" destId="{AE7738C0-D973-412B-82FF-F9F74061E85A}" srcOrd="0" destOrd="0" presId="urn:microsoft.com/office/officeart/2005/8/layout/list1"/>
    <dgm:cxn modelId="{C064AEEE-482F-42FF-967F-6635A83CA376}" type="presOf" srcId="{46C5FFE1-494C-4A11-A4C7-04B9B08A8B73}" destId="{33B0A543-1FE5-41B5-BD98-1B31BB123F22}" srcOrd="1" destOrd="0" presId="urn:microsoft.com/office/officeart/2005/8/layout/list1"/>
    <dgm:cxn modelId="{8028ABDF-B5ED-4CCE-A25C-8A3C5F7D34E3}" srcId="{001E2A04-50E4-489D-A6DD-A6914F0A09ED}" destId="{9E13C965-BEB7-409B-BF92-143B18888BEA}" srcOrd="3" destOrd="0" parTransId="{2DF8949E-825D-46E6-A738-B533CC9B1926}" sibTransId="{EFCC40FB-94B6-4F93-A73F-97599DC5068A}"/>
    <dgm:cxn modelId="{D022DD36-CADE-4082-95D9-ED4BCFDEA69A}" srcId="{001E2A04-50E4-489D-A6DD-A6914F0A09ED}" destId="{32DB2E8A-9FBB-4523-99BE-B530D3ECEF62}" srcOrd="0" destOrd="0" parTransId="{59C85F66-7CD5-4273-BBCB-7B211943FFB1}" sibTransId="{446B5906-F387-41A7-9712-44457864A988}"/>
    <dgm:cxn modelId="{C5926D39-FB03-4EF0-BA6E-D8D29BEC3DBA}" type="presParOf" srcId="{C5631E29-9E69-4E94-A356-0BA958CAF5B2}" destId="{8E1A4520-9A1E-4E78-BF08-32F1C134CD91}" srcOrd="0" destOrd="0" presId="urn:microsoft.com/office/officeart/2005/8/layout/list1"/>
    <dgm:cxn modelId="{19B4B4FD-206E-44F4-BAFD-3DE9A5ECC3B3}" type="presParOf" srcId="{8E1A4520-9A1E-4E78-BF08-32F1C134CD91}" destId="{12185D93-0C9B-401A-927E-25F1B96DE9B4}" srcOrd="0" destOrd="0" presId="urn:microsoft.com/office/officeart/2005/8/layout/list1"/>
    <dgm:cxn modelId="{2D4400C3-D3B7-4B9A-9A1F-8450433AD43A}" type="presParOf" srcId="{8E1A4520-9A1E-4E78-BF08-32F1C134CD91}" destId="{2866810A-5413-4801-99EC-73299CCF38BA}" srcOrd="1" destOrd="0" presId="urn:microsoft.com/office/officeart/2005/8/layout/list1"/>
    <dgm:cxn modelId="{A70A55C6-2986-4719-86FE-DF47A04FC2F1}" type="presParOf" srcId="{C5631E29-9E69-4E94-A356-0BA958CAF5B2}" destId="{0F8854B3-311A-4719-B5A4-654624793B41}" srcOrd="1" destOrd="0" presId="urn:microsoft.com/office/officeart/2005/8/layout/list1"/>
    <dgm:cxn modelId="{763283C8-59EE-4608-9EAE-3963597C107A}" type="presParOf" srcId="{C5631E29-9E69-4E94-A356-0BA958CAF5B2}" destId="{DA34DE90-A682-4DBF-9CBF-DCE1FB1A2D1C}" srcOrd="2" destOrd="0" presId="urn:microsoft.com/office/officeart/2005/8/layout/list1"/>
    <dgm:cxn modelId="{BFD35714-C0BC-4745-8726-9DE29ED1C7D7}" type="presParOf" srcId="{C5631E29-9E69-4E94-A356-0BA958CAF5B2}" destId="{40E5D80A-C45B-49FE-BB19-55DDEBB3C841}" srcOrd="3" destOrd="0" presId="urn:microsoft.com/office/officeart/2005/8/layout/list1"/>
    <dgm:cxn modelId="{914450DE-E929-431F-A015-AABB904F5C37}" type="presParOf" srcId="{C5631E29-9E69-4E94-A356-0BA958CAF5B2}" destId="{8B1351D8-A3AE-421A-94A1-D59208ED2DF9}" srcOrd="4" destOrd="0" presId="urn:microsoft.com/office/officeart/2005/8/layout/list1"/>
    <dgm:cxn modelId="{67A4F495-B7B4-41D9-AC8D-1A824AFD9AAC}" type="presParOf" srcId="{8B1351D8-A3AE-421A-94A1-D59208ED2DF9}" destId="{72A0BC2D-25BE-40B7-8E3D-4936A72D4BE5}" srcOrd="0" destOrd="0" presId="urn:microsoft.com/office/officeart/2005/8/layout/list1"/>
    <dgm:cxn modelId="{4F641E12-706D-440E-A3DC-740A95A26EFC}" type="presParOf" srcId="{8B1351D8-A3AE-421A-94A1-D59208ED2DF9}" destId="{809FEFA3-4D97-480B-9D75-FA526E3A2651}" srcOrd="1" destOrd="0" presId="urn:microsoft.com/office/officeart/2005/8/layout/list1"/>
    <dgm:cxn modelId="{1F37344D-9236-4457-91F6-E6E8F25F3898}" type="presParOf" srcId="{C5631E29-9E69-4E94-A356-0BA958CAF5B2}" destId="{A5F795DF-ED42-47D6-97AF-B3D27653B112}" srcOrd="5" destOrd="0" presId="urn:microsoft.com/office/officeart/2005/8/layout/list1"/>
    <dgm:cxn modelId="{1E37CB27-5D4B-4E4B-8812-848A4E794C3A}" type="presParOf" srcId="{C5631E29-9E69-4E94-A356-0BA958CAF5B2}" destId="{CEA6B599-8491-4BEA-B54D-FC50AA72C35F}" srcOrd="6" destOrd="0" presId="urn:microsoft.com/office/officeart/2005/8/layout/list1"/>
    <dgm:cxn modelId="{B7C0F3D1-B991-4537-8FE4-F7591F800732}" type="presParOf" srcId="{C5631E29-9E69-4E94-A356-0BA958CAF5B2}" destId="{A6146C64-92CD-4518-8FB6-988293C9DC49}" srcOrd="7" destOrd="0" presId="urn:microsoft.com/office/officeart/2005/8/layout/list1"/>
    <dgm:cxn modelId="{CF86E74D-42EC-459C-9FEE-EE74D19F5D16}" type="presParOf" srcId="{C5631E29-9E69-4E94-A356-0BA958CAF5B2}" destId="{0F059E3D-30E0-4536-9339-0F7233DDA32C}" srcOrd="8" destOrd="0" presId="urn:microsoft.com/office/officeart/2005/8/layout/list1"/>
    <dgm:cxn modelId="{2F60DCA6-E1CB-4498-8D6E-03F675AC65CC}" type="presParOf" srcId="{0F059E3D-30E0-4536-9339-0F7233DDA32C}" destId="{F7912536-DE6D-4ED2-B08F-D1C7732B3393}" srcOrd="0" destOrd="0" presId="urn:microsoft.com/office/officeart/2005/8/layout/list1"/>
    <dgm:cxn modelId="{FC253E80-417C-430F-BCAA-0E99FEEC4521}" type="presParOf" srcId="{0F059E3D-30E0-4536-9339-0F7233DDA32C}" destId="{33B0A543-1FE5-41B5-BD98-1B31BB123F22}" srcOrd="1" destOrd="0" presId="urn:microsoft.com/office/officeart/2005/8/layout/list1"/>
    <dgm:cxn modelId="{2421FD34-17B8-40A4-AC4B-561562CFC8A3}" type="presParOf" srcId="{C5631E29-9E69-4E94-A356-0BA958CAF5B2}" destId="{9D03F8F7-3409-49A1-9E4A-B366A4042EA4}" srcOrd="9" destOrd="0" presId="urn:microsoft.com/office/officeart/2005/8/layout/list1"/>
    <dgm:cxn modelId="{68CB458E-FE1C-4ACA-8550-E018967E3E29}" type="presParOf" srcId="{C5631E29-9E69-4E94-A356-0BA958CAF5B2}" destId="{4B9D38F2-0C11-4108-B038-1DDFF2FF29F8}" srcOrd="10" destOrd="0" presId="urn:microsoft.com/office/officeart/2005/8/layout/list1"/>
    <dgm:cxn modelId="{8CA1C420-755E-40F3-988F-E178FA2E3D4B}" type="presParOf" srcId="{C5631E29-9E69-4E94-A356-0BA958CAF5B2}" destId="{CEC642B5-5B22-4E42-89D1-524437872680}" srcOrd="11" destOrd="0" presId="urn:microsoft.com/office/officeart/2005/8/layout/list1"/>
    <dgm:cxn modelId="{BA7796D9-F5C2-4302-841D-C78B2737C6CD}" type="presParOf" srcId="{C5631E29-9E69-4E94-A356-0BA958CAF5B2}" destId="{FE607AA9-9423-44E4-BF02-D1A680EF22FF}" srcOrd="12" destOrd="0" presId="urn:microsoft.com/office/officeart/2005/8/layout/list1"/>
    <dgm:cxn modelId="{1DBFB495-3351-4515-9C99-3C36F31DE6D8}" type="presParOf" srcId="{FE607AA9-9423-44E4-BF02-D1A680EF22FF}" destId="{917BCE4E-31E0-4ED1-8AB3-F3500EDBB7D2}" srcOrd="0" destOrd="0" presId="urn:microsoft.com/office/officeart/2005/8/layout/list1"/>
    <dgm:cxn modelId="{93E17D63-2EDD-44C0-90DE-BDFED9813EE6}" type="presParOf" srcId="{FE607AA9-9423-44E4-BF02-D1A680EF22FF}" destId="{18D2A735-D5AD-4113-8619-1F18B40227C1}" srcOrd="1" destOrd="0" presId="urn:microsoft.com/office/officeart/2005/8/layout/list1"/>
    <dgm:cxn modelId="{E83FA983-3E26-4027-BDAB-01344AADD4D2}" type="presParOf" srcId="{C5631E29-9E69-4E94-A356-0BA958CAF5B2}" destId="{C671CE92-5112-4B8D-829C-01D256B61D6B}" srcOrd="13" destOrd="0" presId="urn:microsoft.com/office/officeart/2005/8/layout/list1"/>
    <dgm:cxn modelId="{353BF433-A7D1-4776-A1E6-64A9EFFEB779}" type="presParOf" srcId="{C5631E29-9E69-4E94-A356-0BA958CAF5B2}" destId="{C6B2D991-D2B0-4D54-8E03-770A7AEF77E2}" srcOrd="14" destOrd="0" presId="urn:microsoft.com/office/officeart/2005/8/layout/list1"/>
    <dgm:cxn modelId="{788DF28F-C92B-4ECE-BB51-944BADEFB333}" type="presParOf" srcId="{C5631E29-9E69-4E94-A356-0BA958CAF5B2}" destId="{4C9C4125-2376-48AB-8AAE-BF421DBA7283}" srcOrd="15" destOrd="0" presId="urn:microsoft.com/office/officeart/2005/8/layout/list1"/>
    <dgm:cxn modelId="{EF32C553-C9E2-4FD7-A69A-3D2E9976FE25}" type="presParOf" srcId="{C5631E29-9E69-4E94-A356-0BA958CAF5B2}" destId="{FD38C228-3BDA-4C05-88D3-83404B8B8307}" srcOrd="16" destOrd="0" presId="urn:microsoft.com/office/officeart/2005/8/layout/list1"/>
    <dgm:cxn modelId="{E47570A1-656F-4542-9C4A-A7D3BE12C1F0}" type="presParOf" srcId="{FD38C228-3BDA-4C05-88D3-83404B8B8307}" destId="{AE7738C0-D973-412B-82FF-F9F74061E85A}" srcOrd="0" destOrd="0" presId="urn:microsoft.com/office/officeart/2005/8/layout/list1"/>
    <dgm:cxn modelId="{6F09CC09-0BB9-452F-A03B-85B7FCB046D6}" type="presParOf" srcId="{FD38C228-3BDA-4C05-88D3-83404B8B8307}" destId="{765A58D8-85CC-4BE5-8FCD-F2DD3D7A3A16}" srcOrd="1" destOrd="0" presId="urn:microsoft.com/office/officeart/2005/8/layout/list1"/>
    <dgm:cxn modelId="{24DD19F2-0168-4C10-A089-81715D8D0C42}" type="presParOf" srcId="{C5631E29-9E69-4E94-A356-0BA958CAF5B2}" destId="{53D1781A-C385-48D7-8D36-1BA4BB4D253D}" srcOrd="17" destOrd="0" presId="urn:microsoft.com/office/officeart/2005/8/layout/list1"/>
    <dgm:cxn modelId="{FFB7F52E-69A7-4D99-B6B2-5E296A493912}" type="presParOf" srcId="{C5631E29-9E69-4E94-A356-0BA958CAF5B2}" destId="{FD4D9F26-5334-46BD-A8F3-BB9303493107}" srcOrd="18" destOrd="0" presId="urn:microsoft.com/office/officeart/2005/8/layout/list1"/>
    <dgm:cxn modelId="{87158874-F1EA-4FD6-A303-FDF40CFF4849}" type="presParOf" srcId="{C5631E29-9E69-4E94-A356-0BA958CAF5B2}" destId="{E274AEA9-03A9-4B2B-9D3B-78E9E53C0CE5}" srcOrd="19" destOrd="0" presId="urn:microsoft.com/office/officeart/2005/8/layout/list1"/>
    <dgm:cxn modelId="{61B54CF9-621F-4A1B-A888-213DC33D1783}" type="presParOf" srcId="{C5631E29-9E69-4E94-A356-0BA958CAF5B2}" destId="{A7C13E8E-BAFD-41ED-A426-A58BD5630B1C}" srcOrd="20" destOrd="0" presId="urn:microsoft.com/office/officeart/2005/8/layout/list1"/>
    <dgm:cxn modelId="{D989EC82-8FFF-4544-86E6-786F07C000AE}" type="presParOf" srcId="{A7C13E8E-BAFD-41ED-A426-A58BD5630B1C}" destId="{AF44B715-0783-41C3-B631-13309A59B3F5}" srcOrd="0" destOrd="0" presId="urn:microsoft.com/office/officeart/2005/8/layout/list1"/>
    <dgm:cxn modelId="{F2C1E261-A151-4A91-B222-2353639B1220}" type="presParOf" srcId="{A7C13E8E-BAFD-41ED-A426-A58BD5630B1C}" destId="{C25726E2-0FC2-4AF5-8424-9E83DE48A6A2}" srcOrd="1" destOrd="0" presId="urn:microsoft.com/office/officeart/2005/8/layout/list1"/>
    <dgm:cxn modelId="{46C3824D-D5DF-45CB-AF3B-82351E0A6267}" type="presParOf" srcId="{C5631E29-9E69-4E94-A356-0BA958CAF5B2}" destId="{22E475B0-FF73-4A2F-AB2D-26428F4C82CF}" srcOrd="21" destOrd="0" presId="urn:microsoft.com/office/officeart/2005/8/layout/list1"/>
    <dgm:cxn modelId="{FBBA81B0-FBA3-47F8-8F0E-09D28F254E84}" type="presParOf" srcId="{C5631E29-9E69-4E94-A356-0BA958CAF5B2}" destId="{B221BC94-DF6A-417D-AF51-B93C8295C51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012BE1-AF46-4A07-81D5-6AA5F4ADCD37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0B64D5CD-55B2-4597-A62F-3760F997A481}">
      <dgm:prSet phldrT="[Текст]" custT="1"/>
      <dgm:spPr>
        <a:solidFill>
          <a:srgbClr val="FFFFD5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Нормативно-установочный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96E998-CACB-43F8-B74D-50F010966D0F}" type="parTrans" cxnId="{D1939BFF-F319-4BF2-9EE8-65D26F04343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BDE5D0-E1F7-45C7-A4FA-B01AB7CF4604}" type="sibTrans" cxnId="{D1939BFF-F319-4BF2-9EE8-65D26F04343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FC19DE-1FC5-429A-A694-9A230FAA06E3}">
      <dgm:prSet phldrT="[Текст]" custT="1"/>
      <dgm:spPr>
        <a:solidFill>
          <a:srgbClr val="FFFF9B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Аналитико-диагности-ческий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9EAFCB-9985-445E-8661-CC67FD7FAA2C}" type="parTrans" cxnId="{B3059DC4-62C2-440A-A56D-E55B7FD38DA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51516E-D7BE-4FE1-9982-2BDC6DD54423}" type="sibTrans" cxnId="{B3059DC4-62C2-440A-A56D-E55B7FD38DA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7DD1E1-CF92-4CA8-9639-ACA3B497A471}">
      <dgm:prSet phldrT="[Текст]" custT="1"/>
      <dgm:spPr>
        <a:solidFill>
          <a:srgbClr val="FFFF71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Прогности-ческий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4C8D0A-D9BC-4264-A15A-7403FFDBA406}" type="parTrans" cxnId="{56426C3C-1444-4953-9C3C-7E4DF751C9C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EDCCFF-6800-4B99-9F25-EC0AF8C1F6F3}" type="sibTrans" cxnId="{56426C3C-1444-4953-9C3C-7E4DF751C9C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538310-D3EE-4FA2-B2C4-513007A76A10}">
      <dgm:prSet phldrT="[Текст]" custT="1"/>
      <dgm:spPr>
        <a:solidFill>
          <a:srgbClr val="FFFF37"/>
        </a:solidFill>
      </dgm:spPr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Деятельно-технологи-ческий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83D73E-EFCB-470D-8FCA-DB32B61E289A}" type="parTrans" cxnId="{10E097FF-A3B6-4199-8401-B27B48CC89B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EFA3B0-61D1-494A-8093-060E8F73415E}" type="sibTrans" cxnId="{10E097FF-A3B6-4199-8401-B27B48CC89B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B17E63-CBC6-4EE0-8555-D5315F114C50}" type="pres">
      <dgm:prSet presAssocID="{A5012BE1-AF46-4A07-81D5-6AA5F4ADCD37}" presName="Name0" presStyleCnt="0">
        <dgm:presLayoutVars>
          <dgm:dir/>
          <dgm:animLvl val="lvl"/>
          <dgm:resizeHandles val="exact"/>
        </dgm:presLayoutVars>
      </dgm:prSet>
      <dgm:spPr/>
    </dgm:pt>
    <dgm:pt modelId="{0ED80402-66B4-4AF2-A798-955303A1B64A}" type="pres">
      <dgm:prSet presAssocID="{0B64D5CD-55B2-4597-A62F-3760F997A481}" presName="parTxOnly" presStyleLbl="node1" presStyleIdx="0" presStyleCnt="4" custScaleX="118248" custScaleY="1003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B017B-C700-47CE-991A-CB380D4A2E8C}" type="pres">
      <dgm:prSet presAssocID="{B8BDE5D0-E1F7-45C7-A4FA-B01AB7CF4604}" presName="parTxOnlySpace" presStyleCnt="0"/>
      <dgm:spPr/>
    </dgm:pt>
    <dgm:pt modelId="{96B2204C-5073-4681-83C0-8BBB6D889CFA}" type="pres">
      <dgm:prSet presAssocID="{BFFC19DE-1FC5-429A-A694-9A230FAA06E3}" presName="parTxOnly" presStyleLbl="node1" presStyleIdx="1" presStyleCnt="4" custScaleX="104312" custScaleY="105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6C86C-1699-4856-B884-5D70C531C3A0}" type="pres">
      <dgm:prSet presAssocID="{A851516E-D7BE-4FE1-9982-2BDC6DD54423}" presName="parTxOnlySpace" presStyleCnt="0"/>
      <dgm:spPr/>
    </dgm:pt>
    <dgm:pt modelId="{7692DF28-8084-401F-8D33-35DE0470FE77}" type="pres">
      <dgm:prSet presAssocID="{4A7DD1E1-CF92-4CA8-9639-ACA3B497A47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D28A9-ED19-45C1-AB64-EB54B1F3340B}" type="pres">
      <dgm:prSet presAssocID="{28EDCCFF-6800-4B99-9F25-EC0AF8C1F6F3}" presName="parTxOnlySpace" presStyleCnt="0"/>
      <dgm:spPr/>
    </dgm:pt>
    <dgm:pt modelId="{378C3622-2D01-4167-9849-FEDD0F2ED0E6}" type="pres">
      <dgm:prSet presAssocID="{13538310-D3EE-4FA2-B2C4-513007A76A10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5D09FE-7D48-4790-8750-FEBBB5FBF061}" type="presOf" srcId="{13538310-D3EE-4FA2-B2C4-513007A76A10}" destId="{378C3622-2D01-4167-9849-FEDD0F2ED0E6}" srcOrd="0" destOrd="0" presId="urn:microsoft.com/office/officeart/2005/8/layout/chevron1"/>
    <dgm:cxn modelId="{8D8C625A-5A41-406C-899E-5DD14AE82C3E}" type="presOf" srcId="{0B64D5CD-55B2-4597-A62F-3760F997A481}" destId="{0ED80402-66B4-4AF2-A798-955303A1B64A}" srcOrd="0" destOrd="0" presId="urn:microsoft.com/office/officeart/2005/8/layout/chevron1"/>
    <dgm:cxn modelId="{3219520C-AACE-4CB7-B71C-D7236E158115}" type="presOf" srcId="{BFFC19DE-1FC5-429A-A694-9A230FAA06E3}" destId="{96B2204C-5073-4681-83C0-8BBB6D889CFA}" srcOrd="0" destOrd="0" presId="urn:microsoft.com/office/officeart/2005/8/layout/chevron1"/>
    <dgm:cxn modelId="{B3059DC4-62C2-440A-A56D-E55B7FD38DAE}" srcId="{A5012BE1-AF46-4A07-81D5-6AA5F4ADCD37}" destId="{BFFC19DE-1FC5-429A-A694-9A230FAA06E3}" srcOrd="1" destOrd="0" parTransId="{AF9EAFCB-9985-445E-8661-CC67FD7FAA2C}" sibTransId="{A851516E-D7BE-4FE1-9982-2BDC6DD54423}"/>
    <dgm:cxn modelId="{56426C3C-1444-4953-9C3C-7E4DF751C9CE}" srcId="{A5012BE1-AF46-4A07-81D5-6AA5F4ADCD37}" destId="{4A7DD1E1-CF92-4CA8-9639-ACA3B497A471}" srcOrd="2" destOrd="0" parTransId="{9E4C8D0A-D9BC-4264-A15A-7403FFDBA406}" sibTransId="{28EDCCFF-6800-4B99-9F25-EC0AF8C1F6F3}"/>
    <dgm:cxn modelId="{481AFB1B-A19F-4484-8542-CDD89CD13618}" type="presOf" srcId="{A5012BE1-AF46-4A07-81D5-6AA5F4ADCD37}" destId="{FEB17E63-CBC6-4EE0-8555-D5315F114C50}" srcOrd="0" destOrd="0" presId="urn:microsoft.com/office/officeart/2005/8/layout/chevron1"/>
    <dgm:cxn modelId="{15F17E25-9FF7-4443-A722-9E566C001A9B}" type="presOf" srcId="{4A7DD1E1-CF92-4CA8-9639-ACA3B497A471}" destId="{7692DF28-8084-401F-8D33-35DE0470FE77}" srcOrd="0" destOrd="0" presId="urn:microsoft.com/office/officeart/2005/8/layout/chevron1"/>
    <dgm:cxn modelId="{10E097FF-A3B6-4199-8401-B27B48CC89B0}" srcId="{A5012BE1-AF46-4A07-81D5-6AA5F4ADCD37}" destId="{13538310-D3EE-4FA2-B2C4-513007A76A10}" srcOrd="3" destOrd="0" parTransId="{F683D73E-EFCB-470D-8FCA-DB32B61E289A}" sibTransId="{C2EFA3B0-61D1-494A-8093-060E8F73415E}"/>
    <dgm:cxn modelId="{D1939BFF-F319-4BF2-9EE8-65D26F043439}" srcId="{A5012BE1-AF46-4A07-81D5-6AA5F4ADCD37}" destId="{0B64D5CD-55B2-4597-A62F-3760F997A481}" srcOrd="0" destOrd="0" parTransId="{9C96E998-CACB-43F8-B74D-50F010966D0F}" sibTransId="{B8BDE5D0-E1F7-45C7-A4FA-B01AB7CF4604}"/>
    <dgm:cxn modelId="{A795A7BB-531B-4A7B-9828-D418FDE98F2C}" type="presParOf" srcId="{FEB17E63-CBC6-4EE0-8555-D5315F114C50}" destId="{0ED80402-66B4-4AF2-A798-955303A1B64A}" srcOrd="0" destOrd="0" presId="urn:microsoft.com/office/officeart/2005/8/layout/chevron1"/>
    <dgm:cxn modelId="{0D0D158D-F81E-4C70-9651-DEF50AC0CAB7}" type="presParOf" srcId="{FEB17E63-CBC6-4EE0-8555-D5315F114C50}" destId="{7AEB017B-C700-47CE-991A-CB380D4A2E8C}" srcOrd="1" destOrd="0" presId="urn:microsoft.com/office/officeart/2005/8/layout/chevron1"/>
    <dgm:cxn modelId="{4FA45A0E-A205-4028-A159-817D6BAB6357}" type="presParOf" srcId="{FEB17E63-CBC6-4EE0-8555-D5315F114C50}" destId="{96B2204C-5073-4681-83C0-8BBB6D889CFA}" srcOrd="2" destOrd="0" presId="urn:microsoft.com/office/officeart/2005/8/layout/chevron1"/>
    <dgm:cxn modelId="{F4AC1790-13C5-4A1D-9538-709C7F5F0DEC}" type="presParOf" srcId="{FEB17E63-CBC6-4EE0-8555-D5315F114C50}" destId="{F696C86C-1699-4856-B884-5D70C531C3A0}" srcOrd="3" destOrd="0" presId="urn:microsoft.com/office/officeart/2005/8/layout/chevron1"/>
    <dgm:cxn modelId="{17983F53-B300-4C8C-8D6A-27BC3B54F2DC}" type="presParOf" srcId="{FEB17E63-CBC6-4EE0-8555-D5315F114C50}" destId="{7692DF28-8084-401F-8D33-35DE0470FE77}" srcOrd="4" destOrd="0" presId="urn:microsoft.com/office/officeart/2005/8/layout/chevron1"/>
    <dgm:cxn modelId="{4569584E-71AE-4231-B924-0B4C8CB0278A}" type="presParOf" srcId="{FEB17E63-CBC6-4EE0-8555-D5315F114C50}" destId="{2DCD28A9-ED19-45C1-AB64-EB54B1F3340B}" srcOrd="5" destOrd="0" presId="urn:microsoft.com/office/officeart/2005/8/layout/chevron1"/>
    <dgm:cxn modelId="{6FBF6B3C-7D78-43A5-8642-6C30B53582D4}" type="presParOf" srcId="{FEB17E63-CBC6-4EE0-8555-D5315F114C50}" destId="{378C3622-2D01-4167-9849-FEDD0F2ED0E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9A000-F991-4961-948D-028C93A0B583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rgbClr val="F7903B"/>
        </a:solidFill>
        <a:ln w="127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шаг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520688"/>
        <a:ext cx="1039018" cy="445294"/>
      </dsp:txXfrm>
    </dsp:sp>
    <dsp:sp modelId="{2D96B207-0DD5-479B-8A5C-19A2AB902CAA}">
      <dsp:nvSpPr>
        <dsp:cNvPr id="0" name=""/>
        <dsp:cNvSpPr/>
      </dsp:nvSpPr>
      <dsp:spPr>
        <a:xfrm rot="5400000">
          <a:off x="4033551" y="-2993353"/>
          <a:ext cx="964803" cy="6953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Определение понятия качества</a:t>
          </a:r>
          <a:endParaRPr lang="ru-RU" sz="2600" kern="1200" dirty="0"/>
        </a:p>
      </dsp:txBody>
      <dsp:txXfrm rot="-5400000">
        <a:off x="1039018" y="48278"/>
        <a:ext cx="6906771" cy="870607"/>
      </dsp:txXfrm>
    </dsp:sp>
    <dsp:sp modelId="{1C96E3D5-0C45-4314-A663-304A6BE6835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rgbClr val="F7903B"/>
        </a:solidFill>
        <a:ln w="127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шаг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809352"/>
        <a:ext cx="1039018" cy="445294"/>
      </dsp:txXfrm>
    </dsp:sp>
    <dsp:sp modelId="{277FF4C0-7FDF-4955-B0F8-C6E540C1478A}">
      <dsp:nvSpPr>
        <dsp:cNvPr id="0" name=""/>
        <dsp:cNvSpPr/>
      </dsp:nvSpPr>
      <dsp:spPr>
        <a:xfrm rot="5400000">
          <a:off x="4033551" y="-1704689"/>
          <a:ext cx="964803" cy="6953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Разработка инструмента и процедуры оценки качества как средства улучшения системы</a:t>
          </a:r>
          <a:endParaRPr lang="ru-RU" sz="2600" kern="1200"/>
        </a:p>
      </dsp:txBody>
      <dsp:txXfrm rot="-5400000">
        <a:off x="1039018" y="1336942"/>
        <a:ext cx="6906771" cy="870607"/>
      </dsp:txXfrm>
    </dsp:sp>
    <dsp:sp modelId="{89339424-38D8-4D2D-AB91-875C8EFB884E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rgbClr val="F7903B"/>
        </a:solidFill>
        <a:ln w="127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шаг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3098016"/>
        <a:ext cx="1039018" cy="445294"/>
      </dsp:txXfrm>
    </dsp:sp>
    <dsp:sp modelId="{EFFE2AF2-F86A-4C95-BE90-9C3D038CE2C7}">
      <dsp:nvSpPr>
        <dsp:cNvPr id="0" name=""/>
        <dsp:cNvSpPr/>
      </dsp:nvSpPr>
      <dsp:spPr>
        <a:xfrm rot="5400000">
          <a:off x="4033551" y="-416025"/>
          <a:ext cx="964803" cy="6953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Становление системы оценки и повышения качества образовательных систем. </a:t>
          </a:r>
          <a:endParaRPr lang="ru-RU" sz="2600" kern="1200" dirty="0"/>
        </a:p>
      </dsp:txBody>
      <dsp:txXfrm rot="-5400000">
        <a:off x="1039018" y="2625606"/>
        <a:ext cx="6906771" cy="870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26D71-9FED-4142-8D95-3DF78C38E464}">
      <dsp:nvSpPr>
        <dsp:cNvPr id="0" name=""/>
        <dsp:cNvSpPr/>
      </dsp:nvSpPr>
      <dsp:spPr>
        <a:xfrm>
          <a:off x="854" y="71438"/>
          <a:ext cx="3110762" cy="1806870"/>
        </a:xfrm>
        <a:prstGeom prst="roundRect">
          <a:avLst>
            <a:gd name="adj" fmla="val 10000"/>
          </a:avLst>
        </a:prstGeom>
        <a:solidFill>
          <a:srgbClr val="C9A6E4"/>
        </a:solidFill>
        <a:ln w="127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процесса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(образовательной среды, условий, педагогических технологий и.т.п.)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75" y="124359"/>
        <a:ext cx="3004920" cy="1701028"/>
      </dsp:txXfrm>
    </dsp:sp>
    <dsp:sp modelId="{0DACCB20-481D-4EF7-B44F-37FA9EF71846}">
      <dsp:nvSpPr>
        <dsp:cNvPr id="0" name=""/>
        <dsp:cNvSpPr/>
      </dsp:nvSpPr>
      <dsp:spPr>
        <a:xfrm>
          <a:off x="311930" y="1878309"/>
          <a:ext cx="311076" cy="960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105"/>
              </a:lnTo>
              <a:lnTo>
                <a:pt x="311076" y="960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C7CCE-A76C-407C-BEF7-FC6B56A0A060}">
      <dsp:nvSpPr>
        <dsp:cNvPr id="0" name=""/>
        <dsp:cNvSpPr/>
      </dsp:nvSpPr>
      <dsp:spPr>
        <a:xfrm>
          <a:off x="623007" y="2267154"/>
          <a:ext cx="2488609" cy="1142520"/>
        </a:xfrm>
        <a:prstGeom prst="roundRect">
          <a:avLst>
            <a:gd name="adj" fmla="val 10000"/>
          </a:avLst>
        </a:prstGeom>
        <a:solidFill>
          <a:srgbClr val="EADCF4">
            <a:alpha val="89804"/>
          </a:srgbClr>
        </a:solidFill>
        <a:ln w="127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критерии, анкеты, наблюдение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470" y="2300617"/>
        <a:ext cx="2421683" cy="1075594"/>
      </dsp:txXfrm>
    </dsp:sp>
    <dsp:sp modelId="{AB20FBA7-9FAA-46A5-9198-B9151A04C141}">
      <dsp:nvSpPr>
        <dsp:cNvPr id="0" name=""/>
        <dsp:cNvSpPr/>
      </dsp:nvSpPr>
      <dsp:spPr>
        <a:xfrm>
          <a:off x="311930" y="1878309"/>
          <a:ext cx="311076" cy="252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1280"/>
              </a:lnTo>
              <a:lnTo>
                <a:pt x="311076" y="2521280"/>
              </a:lnTo>
            </a:path>
          </a:pathLst>
        </a:cu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ED695A-F4BA-46E0-A2F9-3D268266257E}">
      <dsp:nvSpPr>
        <dsp:cNvPr id="0" name=""/>
        <dsp:cNvSpPr/>
      </dsp:nvSpPr>
      <dsp:spPr>
        <a:xfrm>
          <a:off x="623007" y="3798520"/>
          <a:ext cx="2488609" cy="1202138"/>
        </a:xfrm>
        <a:prstGeom prst="roundRect">
          <a:avLst>
            <a:gd name="adj" fmla="val 10000"/>
          </a:avLst>
        </a:prstGeom>
        <a:solidFill>
          <a:srgbClr val="EADCF4">
            <a:alpha val="90000"/>
          </a:srgbClr>
        </a:solidFill>
        <a:ln w="12700" cap="flat" cmpd="sng" algn="ctr">
          <a:solidFill>
            <a:srgbClr val="7030A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наблюдение, опрос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216" y="3833729"/>
        <a:ext cx="2418191" cy="1131720"/>
      </dsp:txXfrm>
    </dsp:sp>
    <dsp:sp modelId="{A2A68447-E10C-4CED-9036-D77FAC012B88}">
      <dsp:nvSpPr>
        <dsp:cNvPr id="0" name=""/>
        <dsp:cNvSpPr/>
      </dsp:nvSpPr>
      <dsp:spPr>
        <a:xfrm>
          <a:off x="3889307" y="71438"/>
          <a:ext cx="3110762" cy="1806870"/>
        </a:xfrm>
        <a:prstGeom prst="roundRect">
          <a:avLst>
            <a:gd name="adj" fmla="val 10000"/>
          </a:avLst>
        </a:prstGeom>
        <a:solidFill>
          <a:srgbClr val="6DD9FF"/>
        </a:solidFill>
        <a:ln w="127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Оценка образовательного результата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ЗУНы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компетентности, способности, психические 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ф-ции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деятельность и т.п.)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42228" y="124359"/>
        <a:ext cx="3004920" cy="1701028"/>
      </dsp:txXfrm>
    </dsp:sp>
    <dsp:sp modelId="{879FECAE-F795-43A7-8BCA-FEC7E281978D}">
      <dsp:nvSpPr>
        <dsp:cNvPr id="0" name=""/>
        <dsp:cNvSpPr/>
      </dsp:nvSpPr>
      <dsp:spPr>
        <a:xfrm>
          <a:off x="4200383" y="1878309"/>
          <a:ext cx="311076" cy="960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105"/>
              </a:lnTo>
              <a:lnTo>
                <a:pt x="311076" y="960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36AC5-8630-472B-81FF-EB9D0BC21379}">
      <dsp:nvSpPr>
        <dsp:cNvPr id="0" name=""/>
        <dsp:cNvSpPr/>
      </dsp:nvSpPr>
      <dsp:spPr>
        <a:xfrm>
          <a:off x="4511459" y="2267154"/>
          <a:ext cx="2488609" cy="1142520"/>
        </a:xfrm>
        <a:prstGeom prst="roundRect">
          <a:avLst>
            <a:gd name="adj" fmla="val 10000"/>
          </a:avLst>
        </a:prstGeom>
        <a:solidFill>
          <a:srgbClr val="B7ECFF">
            <a:alpha val="89804"/>
          </a:srgbClr>
        </a:solidFill>
        <a:ln w="127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Инструменты: тесты, диагностические материалы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4922" y="2300617"/>
        <a:ext cx="2421683" cy="1075594"/>
      </dsp:txXfrm>
    </dsp:sp>
    <dsp:sp modelId="{F8A39310-AD90-49E8-8437-508A7B516F10}">
      <dsp:nvSpPr>
        <dsp:cNvPr id="0" name=""/>
        <dsp:cNvSpPr/>
      </dsp:nvSpPr>
      <dsp:spPr>
        <a:xfrm>
          <a:off x="4200383" y="1878309"/>
          <a:ext cx="311076" cy="252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1280"/>
              </a:lnTo>
              <a:lnTo>
                <a:pt x="311076" y="2521280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685FC2-5DFC-44A9-B366-CA8AA64C6721}">
      <dsp:nvSpPr>
        <dsp:cNvPr id="0" name=""/>
        <dsp:cNvSpPr/>
      </dsp:nvSpPr>
      <dsp:spPr>
        <a:xfrm>
          <a:off x="4511459" y="3798520"/>
          <a:ext cx="2488609" cy="1202138"/>
        </a:xfrm>
        <a:prstGeom prst="roundRect">
          <a:avLst>
            <a:gd name="adj" fmla="val 10000"/>
          </a:avLst>
        </a:prstGeom>
        <a:solidFill>
          <a:srgbClr val="B7ECFF">
            <a:alpha val="90000"/>
          </a:srgbClr>
        </a:solidFill>
        <a:ln w="12700" cap="flat" cmpd="sng" algn="ctr">
          <a:solidFill>
            <a:srgbClr val="00206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Процедуры: тестирование, наблюдение за детьми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6668" y="3833729"/>
        <a:ext cx="2418191" cy="1131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4DE90-A682-4DBF-9CBF-DCE1FB1A2D1C}">
      <dsp:nvSpPr>
        <dsp:cNvPr id="0" name=""/>
        <dsp:cNvSpPr/>
      </dsp:nvSpPr>
      <dsp:spPr>
        <a:xfrm>
          <a:off x="0" y="348393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810A-5413-4801-99EC-73299CCF38BA}">
      <dsp:nvSpPr>
        <dsp:cNvPr id="0" name=""/>
        <dsp:cNvSpPr/>
      </dsp:nvSpPr>
      <dsp:spPr>
        <a:xfrm>
          <a:off x="407196" y="112233"/>
          <a:ext cx="5700752" cy="472320"/>
        </a:xfrm>
        <a:prstGeom prst="roundRect">
          <a:avLst/>
        </a:prstGeom>
        <a:solidFill>
          <a:srgbClr val="FF7979"/>
        </a:solidFill>
        <a:ln w="127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Информационный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135290"/>
        <a:ext cx="5654638" cy="426206"/>
      </dsp:txXfrm>
    </dsp:sp>
    <dsp:sp modelId="{CEA6B599-8491-4BEA-B54D-FC50AA72C35F}">
      <dsp:nvSpPr>
        <dsp:cNvPr id="0" name=""/>
        <dsp:cNvSpPr/>
      </dsp:nvSpPr>
      <dsp:spPr>
        <a:xfrm>
          <a:off x="0" y="1074153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68B3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FEFA3-4D97-480B-9D75-FA526E3A2651}">
      <dsp:nvSpPr>
        <dsp:cNvPr id="0" name=""/>
        <dsp:cNvSpPr/>
      </dsp:nvSpPr>
      <dsp:spPr>
        <a:xfrm>
          <a:off x="407196" y="837993"/>
          <a:ext cx="5700752" cy="472320"/>
        </a:xfrm>
        <a:prstGeom prst="roundRect">
          <a:avLst/>
        </a:prstGeom>
        <a:solidFill>
          <a:srgbClr val="FFFF9B"/>
        </a:solidFill>
        <a:ln w="12700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Базовый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861050"/>
        <a:ext cx="5654638" cy="426206"/>
      </dsp:txXfrm>
    </dsp:sp>
    <dsp:sp modelId="{4B9D38F2-0C11-4108-B038-1DDFF2FF29F8}">
      <dsp:nvSpPr>
        <dsp:cNvPr id="0" name=""/>
        <dsp:cNvSpPr/>
      </dsp:nvSpPr>
      <dsp:spPr>
        <a:xfrm>
          <a:off x="0" y="1799913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0A543-1FE5-41B5-BD98-1B31BB123F22}">
      <dsp:nvSpPr>
        <dsp:cNvPr id="0" name=""/>
        <dsp:cNvSpPr/>
      </dsp:nvSpPr>
      <dsp:spPr>
        <a:xfrm>
          <a:off x="407196" y="1563753"/>
          <a:ext cx="5700752" cy="472320"/>
        </a:xfrm>
        <a:prstGeom prst="roundRect">
          <a:avLst/>
        </a:prstGeom>
        <a:solidFill>
          <a:srgbClr val="ADDB7B"/>
        </a:solidFill>
        <a:ln w="12700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Управленческий 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1586810"/>
        <a:ext cx="5654638" cy="426206"/>
      </dsp:txXfrm>
    </dsp:sp>
    <dsp:sp modelId="{C6B2D991-D2B0-4D54-8E03-770A7AEF77E2}">
      <dsp:nvSpPr>
        <dsp:cNvPr id="0" name=""/>
        <dsp:cNvSpPr/>
      </dsp:nvSpPr>
      <dsp:spPr>
        <a:xfrm>
          <a:off x="0" y="2525673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2A735-D5AD-4113-8619-1F18B40227C1}">
      <dsp:nvSpPr>
        <dsp:cNvPr id="0" name=""/>
        <dsp:cNvSpPr/>
      </dsp:nvSpPr>
      <dsp:spPr>
        <a:xfrm>
          <a:off x="407196" y="2289513"/>
          <a:ext cx="5700752" cy="472320"/>
        </a:xfrm>
        <a:prstGeom prst="roundRect">
          <a:avLst/>
        </a:prstGeom>
        <a:solidFill>
          <a:srgbClr val="FF7979"/>
        </a:solidFill>
        <a:ln w="127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Комплексный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2312570"/>
        <a:ext cx="5654638" cy="426206"/>
      </dsp:txXfrm>
    </dsp:sp>
    <dsp:sp modelId="{FD4D9F26-5334-46BD-A8F3-BB9303493107}">
      <dsp:nvSpPr>
        <dsp:cNvPr id="0" name=""/>
        <dsp:cNvSpPr/>
      </dsp:nvSpPr>
      <dsp:spPr>
        <a:xfrm>
          <a:off x="0" y="3251433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68B3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A58D8-85CC-4BE5-8FCD-F2DD3D7A3A16}">
      <dsp:nvSpPr>
        <dsp:cNvPr id="0" name=""/>
        <dsp:cNvSpPr/>
      </dsp:nvSpPr>
      <dsp:spPr>
        <a:xfrm>
          <a:off x="407196" y="3015273"/>
          <a:ext cx="5700752" cy="472320"/>
        </a:xfrm>
        <a:prstGeom prst="roundRect">
          <a:avLst/>
        </a:prstGeom>
        <a:solidFill>
          <a:srgbClr val="FFFF9B"/>
        </a:solidFill>
        <a:ln w="12700" cap="flat" cmpd="sng" algn="ctr">
          <a:solidFill>
            <a:srgbClr val="F68B32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Внутренний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3038330"/>
        <a:ext cx="5654638" cy="426206"/>
      </dsp:txXfrm>
    </dsp:sp>
    <dsp:sp modelId="{B221BC94-DF6A-417D-AF51-B93C8295C517}">
      <dsp:nvSpPr>
        <dsp:cNvPr id="0" name=""/>
        <dsp:cNvSpPr/>
      </dsp:nvSpPr>
      <dsp:spPr>
        <a:xfrm>
          <a:off x="0" y="3977194"/>
          <a:ext cx="81439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726E2-0FC2-4AF5-8424-9E83DE48A6A2}">
      <dsp:nvSpPr>
        <dsp:cNvPr id="0" name=""/>
        <dsp:cNvSpPr/>
      </dsp:nvSpPr>
      <dsp:spPr>
        <a:xfrm>
          <a:off x="407196" y="3741034"/>
          <a:ext cx="5700752" cy="472320"/>
        </a:xfrm>
        <a:prstGeom prst="roundRect">
          <a:avLst/>
        </a:prstGeom>
        <a:solidFill>
          <a:srgbClr val="ADDB7B"/>
        </a:solidFill>
        <a:ln w="12700" cap="flat" cmpd="sng" algn="ctr">
          <a:solidFill>
            <a:srgbClr val="00B050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475" tIns="0" rIns="21547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Внешний мониторинг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253" y="3764091"/>
        <a:ext cx="5654638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80402-66B4-4AF2-A798-955303A1B64A}">
      <dsp:nvSpPr>
        <dsp:cNvPr id="0" name=""/>
        <dsp:cNvSpPr/>
      </dsp:nvSpPr>
      <dsp:spPr>
        <a:xfrm>
          <a:off x="5781" y="384057"/>
          <a:ext cx="2578767" cy="874959"/>
        </a:xfrm>
        <a:prstGeom prst="chevron">
          <a:avLst/>
        </a:prstGeom>
        <a:solidFill>
          <a:srgbClr val="FFFF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Нормативно-установочный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3261" y="384057"/>
        <a:ext cx="1703808" cy="874959"/>
      </dsp:txXfrm>
    </dsp:sp>
    <dsp:sp modelId="{96B2204C-5073-4681-83C0-8BBB6D889CFA}">
      <dsp:nvSpPr>
        <dsp:cNvPr id="0" name=""/>
        <dsp:cNvSpPr/>
      </dsp:nvSpPr>
      <dsp:spPr>
        <a:xfrm>
          <a:off x="2366467" y="362475"/>
          <a:ext cx="2274849" cy="918122"/>
        </a:xfrm>
        <a:prstGeom prst="chevron">
          <a:avLst/>
        </a:prstGeom>
        <a:solidFill>
          <a:srgbClr val="FFFF9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Аналитико-диагности-ческий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25528" y="362475"/>
        <a:ext cx="1356727" cy="918122"/>
      </dsp:txXfrm>
    </dsp:sp>
    <dsp:sp modelId="{7692DF28-8084-401F-8D33-35DE0470FE77}">
      <dsp:nvSpPr>
        <dsp:cNvPr id="0" name=""/>
        <dsp:cNvSpPr/>
      </dsp:nvSpPr>
      <dsp:spPr>
        <a:xfrm>
          <a:off x="4423235" y="385374"/>
          <a:ext cx="2180812" cy="872324"/>
        </a:xfrm>
        <a:prstGeom prst="chevron">
          <a:avLst/>
        </a:prstGeom>
        <a:solidFill>
          <a:srgbClr val="FFFF7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Прогности-ческий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59397" y="385374"/>
        <a:ext cx="1308488" cy="872324"/>
      </dsp:txXfrm>
    </dsp:sp>
    <dsp:sp modelId="{378C3622-2D01-4167-9849-FEDD0F2ED0E6}">
      <dsp:nvSpPr>
        <dsp:cNvPr id="0" name=""/>
        <dsp:cNvSpPr/>
      </dsp:nvSpPr>
      <dsp:spPr>
        <a:xfrm>
          <a:off x="6385966" y="385374"/>
          <a:ext cx="2180812" cy="872324"/>
        </a:xfrm>
        <a:prstGeom prst="chevron">
          <a:avLst/>
        </a:prstGeom>
        <a:solidFill>
          <a:srgbClr val="FFFF3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Деятельно-технологи-ческий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2128" y="385374"/>
        <a:ext cx="1308488" cy="872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B668-F27A-4481-AFA2-68D59226832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5BC1-ADBD-45E7-BCC6-3245157C9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34888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«Актуальные проблемы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и содержания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мониторинга качества образования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ДОУ»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6381328"/>
            <a:ext cx="1618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Ярославль, 2018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6672"/>
            <a:ext cx="850112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Департамент образования мэрии города Ярославля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Georgia" pitchFamily="18" charset="0"/>
              </a:rPr>
              <a:t> </a:t>
            </a:r>
            <a:r>
              <a:rPr lang="ru-RU" sz="1400" b="1" dirty="0" smtClean="0">
                <a:latin typeface="Georgia" pitchFamily="18" charset="0"/>
                <a:cs typeface="Times New Roman" panose="02020603050405020304" pitchFamily="18" charset="0"/>
              </a:rPr>
              <a:t>Муниципальный ресурсный центр 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Georgia" pitchFamily="18" charset="0"/>
                <a:cs typeface="Times New Roman" panose="02020603050405020304" pitchFamily="18" charset="0"/>
              </a:rPr>
              <a:t>МДОУ «Детский сад </a:t>
            </a: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№№ 40, 72, 75, 93, 107, 182</a:t>
            </a:r>
            <a:r>
              <a:rPr lang="ru-RU" sz="1400" b="1" dirty="0" smtClean="0">
                <a:uFill>
                  <a:solidFill>
                    <a:srgbClr val="FF0000"/>
                  </a:solidFill>
                </a:uFill>
                <a:latin typeface="Georgia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uFill>
                <a:solidFill>
                  <a:srgbClr val="FF0000"/>
                </a:solidFill>
              </a:u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9552" y="1196752"/>
            <a:ext cx="7776864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такое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качества образования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1400" dirty="0" smtClean="0"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документ (включает: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«понятие качества», виды и формы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оценки) – отсутствует.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Рамочная концепция качества дошкольного образования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Скоролупова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О.А. Качество дошкольного образования: концептуальные подходы к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определению и оценке. Дошкольное воспитание.-2012.-№2)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Ядро Концепции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параметры, характеризующие качество ДО: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группа – соответствие разработанной и реализуемой ДОО ООП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требованиям нормативно-правовых документов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 группа – соответствие условий реализации ООП ДО требованиям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нормативно-правовых документов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3 группа – соответствие результатов освоения ООП ДО требованиям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нормативно-правовых документов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нормативный подход, а параметры были определены с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четом действующих документов.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584" y="548680"/>
            <a:ext cx="7560840" cy="442674"/>
          </a:xfrm>
          <a:prstGeom prst="roundRect">
            <a:avLst/>
          </a:prstGeom>
          <a:solidFill>
            <a:srgbClr val="AFDC7E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качества дошкольного образования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1357298"/>
            <a:ext cx="814393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ФГОС ДО необходима система оценки качества дошкольного образования, поддерживающая: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ценности развития и позитивной социализации ребенка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дошкольного возраста, учитывающая факт разнообразия путей развития ребенка в условиях современного постиндустриального общества;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вариативность образовательных программ дошкольного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обеспечивающих выбор для семьи, для образовательной организации и для педагогов в соответствии с разнообразием вариантов развития ребенка в дошкольном детстве;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разнообразие вариантов образовательной среды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учетом местных условий в разных регионах и муниципальных образованиях РФ.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4000504"/>
            <a:ext cx="77153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ФГОС ДО предполагает оценку качества по условиям</a:t>
            </a:r>
          </a:p>
          <a:p>
            <a:pPr algn="ctr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(создание образовательной среды развития ребенка )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психолого-педагогические условия (развивающее взаимодействие в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системе «взрослый – ребенок»,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кадровые условия,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предметно-пространственная среда.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8564" y="548680"/>
            <a:ext cx="824789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ФГОС ДО не является основанием для: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оценки соответствия установленным требованиям образовательной деятельности и подготовки обучающихся;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освоение образовательных программ ДО не сопровождается проведением промежуточной и итоговой аттестации обучающихся.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Целевые ориентиры не используются при: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аттестации педагогических работников;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качества ДО;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итогового и промежуточного уровня развития воспитанников;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оценке выполнения муниципального задания;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распределении СФОТ работников ДОО.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31640" y="404664"/>
            <a:ext cx="6654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Два кластера объектов/процедур оценивания,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используемых в разных странах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28662" y="1357298"/>
          <a:ext cx="700092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85786" y="428604"/>
            <a:ext cx="7506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оценки качества дошкольного образования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(уровень дошкольной организации)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28662" y="1643050"/>
            <a:ext cx="2714644" cy="164307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0" y="1714488"/>
            <a:ext cx="2571768" cy="164307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929066"/>
            <a:ext cx="1714512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214950"/>
            <a:ext cx="3000396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4000504"/>
            <a:ext cx="1643074" cy="642942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143240" y="121442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357686" y="121442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821505" y="3321843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285852" y="4286256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2464579" y="3464719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57686" y="4000504"/>
            <a:ext cx="46434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Инструмент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Показатели и индикаторы оценки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деятельности педагогов по созданию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психолого-педагогических условий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развития детей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Анкеты родительской удовлетворенности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 образовательных запросов семьи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Анкеты для педагогов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-7676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124744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67544" y="1484784"/>
            <a:ext cx="828680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система сбора, обработки, хранения и распространения информации об образовательной системе или отдельных ее элементах, которая позволяет судить о состоянии объекта в любой момент времени и прогнозировать его развитие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качества образования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анализ степени соответствия образовательной деятельности, присмотра и ухода за детьми установленным требованиям. Уровень качества – степень достижения установленных требований.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1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28596" y="1484784"/>
            <a:ext cx="8572560" cy="423828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Цель мониторинга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выявление степени соответствия результатов деятельности ДОУ стандартам и требованиям дошкольного образования.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Объекты мониторинга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образовательного процесса;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ресурсообеспечения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управления;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качество результатов работы образовательной системы ДОУ/ процессы и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результаты деятельности по образовательным программам ДО, присмотру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уходу за детьми.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Методы мониторинга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собеседование с педагогами, родителями и детьми;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анкетирование;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анализ документации;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хронометраж режима дня и др.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928802"/>
          <a:ext cx="8143932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00364" y="1357298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Виды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785926"/>
          <a:ext cx="857256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00364" y="1357298"/>
            <a:ext cx="310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Этапы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3356992"/>
            <a:ext cx="382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Комплексный мониторинг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3861048"/>
            <a:ext cx="87154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Основной документ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приказ «Об утверждении показателей мониторинга системы образования»  №14 от 15.01.2014г.</a:t>
            </a:r>
          </a:p>
          <a:p>
            <a:pPr>
              <a:spcAft>
                <a:spcPts val="600"/>
              </a:spcAft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формализованные (количественные) или неформализованные (описательные) качественные характеристики объектов мониторинга.</a:t>
            </a:r>
          </a:p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Критерии мониторинга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значения показателей, отражающие достижение установленных требований, или правила определения степени достижения установленных требований.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28596" y="285728"/>
            <a:ext cx="8358246" cy="785818"/>
          </a:xfrm>
          <a:prstGeom prst="roundRect">
            <a:avLst/>
          </a:prstGeom>
          <a:solidFill>
            <a:srgbClr val="A7E8FF"/>
          </a:solidFill>
          <a:ln w="127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качества образования муниципального дошкольного образовательного учреждения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1428736"/>
            <a:ext cx="3785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Показатели мониторинга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00240"/>
            <a:ext cx="82868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Доступность дошкольного образования.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Содержание образовательной деятельности и организация 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образовательного процесса по программам ДО.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Кадровое обеспечение.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Материально-техническое обеспечение ОУ.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Условия получения ДО лицами с ограниченными возможностями </a:t>
            </a:r>
          </a:p>
          <a:p>
            <a:pPr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здоровья и инвалидами.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Состояние здоровья лиц, обучающихся по программам ДО.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Финансово-экономическая деятельность ДОУ.</a:t>
            </a:r>
          </a:p>
          <a:p>
            <a:pPr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Создание безопасных условий при организации образовательного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процесса в ДОУ.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Схема 1"/>
          <p:cNvGraphicFramePr/>
          <p:nvPr/>
        </p:nvGraphicFramePr>
        <p:xfrm>
          <a:off x="611560" y="1628800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7667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качества дошкольного образования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620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работы тематических секций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ашивка 3"/>
          <p:cNvSpPr/>
          <p:nvPr/>
        </p:nvSpPr>
        <p:spPr>
          <a:xfrm rot="5400000">
            <a:off x="410737" y="101796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FFFF37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1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85723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FFF85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«Система мониторинга эффективности педагогического труда. Качество освоения воспитанниками ООП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182», МДОУ «Детский сад № 72»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методический кабинет</a:t>
            </a:r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 rot="5400000">
            <a:off x="482175" y="244672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FF9393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1670" y="228599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FBDBD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«Удовлетворенность родителей качеством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предостав-ляемых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образовательных услуг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40», МДОУ «Детский сад № 107»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группа № 4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 rot="5400000">
            <a:off x="482175" y="3875487"/>
            <a:ext cx="1643074" cy="1464480"/>
          </a:xfrm>
          <a:prstGeom prst="chevron">
            <a:avLst>
              <a:gd name="adj" fmla="val 31661"/>
            </a:avLst>
          </a:prstGeom>
          <a:solidFill>
            <a:srgbClr val="92D050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71670" y="3714752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BCE292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«Оценка эффективности РППС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75»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физкультурный зал</a:t>
            </a:r>
            <a:endParaRPr lang="ru-RU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482175" y="5304223"/>
            <a:ext cx="1643074" cy="1464480"/>
          </a:xfrm>
          <a:prstGeom prst="chevron">
            <a:avLst>
              <a:gd name="adj" fmla="val 31661"/>
            </a:avLst>
          </a:prstGeom>
          <a:solidFill>
            <a:schemeClr val="accent6">
              <a:lumMod val="75000"/>
            </a:schemeClr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Секция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71670" y="5143488"/>
            <a:ext cx="6715172" cy="1285884"/>
          </a:xfrm>
          <a:prstGeom prst="roundRect">
            <a:avLst>
              <a:gd name="adj" fmla="val 6604"/>
            </a:avLst>
          </a:prstGeom>
          <a:solidFill>
            <a:srgbClr val="FABA86"/>
          </a:solidFill>
          <a:ln w="127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«Критерии и показатели качества работы ДОУ»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Модераторы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МДОУ «Детский сад № 93»</a:t>
            </a:r>
          </a:p>
          <a:p>
            <a:pPr lvl="0"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музыкальный зал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(ст.2)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8007277" y="65051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700808"/>
            <a:ext cx="82089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Качество образования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581128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Фиксация разницы между государственными требованиями и потребностями общества.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Различение качества образовательной деятельности и качества подготовки обучающегося.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76672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(гл. 3,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7863260" y="101055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47056" y="1889165"/>
            <a:ext cx="849694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Оценивание качества образования: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государственная  и общественная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аккредитация (только СШ)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 системы образования;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государственный контроль в сфере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04664"/>
            <a:ext cx="78488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(гл. 3,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ст.28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8079286" y="290479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1340768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Компетенция, права, обязанности и ответственность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 организации:</a:t>
            </a:r>
            <a:endParaRPr kumimoji="0" lang="ru-RU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23528" y="2060848"/>
            <a:ext cx="864096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организация обладает автономией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(самостоятельность в осуществлении образовательной, научной, административной, финансово-экономической деятельности, разработке и принятии локальных нормативных актов)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Образовательные организации свободны в определении содержания образования, выборе учебно-методического обеспечения, образовательных технологий.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 компетенции образовательной организации в установленной сфере деятельности относятся: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2102078"/>
            <a:ext cx="8568952" cy="4339650"/>
          </a:xfrm>
          <a:prstGeom prst="rect">
            <a:avLst/>
          </a:prstGeom>
          <a:solidFill>
            <a:srgbClr val="D1F3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принятие правил внутреннего распорядка обучающихся, правил внутреннего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трудового распорядка.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Материально-техническое обеспечение ОО, оборудование помещений в соответствии с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государственными и местными нормами и требованиями.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Предоставление ежегодного отчета о поступлении и расходовании финансовых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материальных средств, отчета о результатах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самообследования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Установление штатного расписания.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на работу работников, распределение должностных обязанностей, создание условий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организация дополнительного профессионального образования работников.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утверждение образовательных программ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утверждение по согласованию с учредителем программы развития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обучающихся в ОО.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и совершенствование методов обучения и воспитания, образовательных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технологий, электронного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обеспечение функционирования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внутренней системы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оценки качества образования.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7" name="Picture 1" descr="C:\Users\пользователь\Desktop\1437389509_scales-09.png"/>
          <p:cNvPicPr>
            <a:picLocks noChangeAspect="1" noChangeArrowheads="1"/>
          </p:cNvPicPr>
          <p:nvPr/>
        </p:nvPicPr>
        <p:blipFill>
          <a:blip r:embed="rId3" cstate="print"/>
          <a:srcRect b="13538"/>
          <a:stretch>
            <a:fillRect/>
          </a:stretch>
        </p:blipFill>
        <p:spPr bwMode="auto">
          <a:xfrm>
            <a:off x="2771800" y="1484784"/>
            <a:ext cx="3456384" cy="37176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836712"/>
            <a:ext cx="4224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 Р О Т И В О Р Е Ч И 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179512" y="2492896"/>
            <a:ext cx="2880320" cy="1584176"/>
          </a:xfrm>
          <a:prstGeom prst="wedgeEllipseCallout">
            <a:avLst>
              <a:gd name="adj1" fmla="val 45604"/>
              <a:gd name="adj2" fmla="val 57835"/>
            </a:avLst>
          </a:prstGeom>
          <a:solidFill>
            <a:srgbClr val="92D050"/>
          </a:solidFill>
          <a:ln w="127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Самообсле-дование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6156176" y="2564904"/>
            <a:ext cx="2843808" cy="1656184"/>
          </a:xfrm>
          <a:prstGeom prst="wedgeEllipseCallout">
            <a:avLst>
              <a:gd name="adj1" fmla="val -53930"/>
              <a:gd name="adj2" fmla="val 47924"/>
            </a:avLst>
          </a:prstGeom>
          <a:solidFill>
            <a:srgbClr val="92D050"/>
          </a:solidFill>
          <a:ln w="127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качества собственной работы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988840"/>
            <a:ext cx="8208912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Статья 29. Информационная открытость образовательной организации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 деятельности ОО, подлежащей </a:t>
            </a:r>
            <a:r>
              <a:rPr kumimoji="0" lang="ru-RU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самообследованию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 </a:t>
            </a: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 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проведения устанавливаются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Статья 95. Независимая оценка качества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 направлена на получение сведений об образовательной деятельности, о качестве подготовке обучающихся и реализации образовательных программ.</a:t>
            </a:r>
            <a:endParaRPr kumimoji="0" lang="ru-RU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76672"/>
            <a:ext cx="78488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147">
            <a:off x="7935268" y="650518"/>
            <a:ext cx="686204" cy="111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404664"/>
            <a:ext cx="784887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декабря 2012 г. № 273-ФЗ    (ст. 11,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ч.1., п. 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ДО, 1.5, п.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https://ozon-st.cdn.ngenix.net/multimedia/10213204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6032">
            <a:off x="8087048" y="653966"/>
            <a:ext cx="506913" cy="8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s://vos-ds15-dyuimovochka.edumsko.ru/uploads/2000/1807/section/388087/o_FGOS_-_oblozhka.jpg?15027933897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23593">
            <a:off x="7366681" y="871032"/>
            <a:ext cx="514132" cy="80876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1628800"/>
            <a:ext cx="842493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цель оценки качества ДОО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системы дошкольного образования в соответствии с требованиями ФГОС ДО.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обеспечивает государственные гарантии качества образования на разных уровнях общего и профессионального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67544" y="3356992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повышение качества дошкольного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реализация требований ФГОС ДО к структуре, условиям и целевым ориентирам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ООП дошкольной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обеспечение объективной экспертизы деятельности ДОО в процессе оценки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качества дошкольного образования;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задание ориентиров педагогам в их профессиональной деятельности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перспективы развития самой дошкольной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создания оснований преемственности между дошкольным и начальным общим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пользователь\Desktop\00863211.jpg"/>
          <p:cNvPicPr>
            <a:picLocks noChangeAspect="1" noChangeArrowheads="1"/>
          </p:cNvPicPr>
          <p:nvPr/>
        </p:nvPicPr>
        <p:blipFill>
          <a:blip r:embed="rId2" cstate="print"/>
          <a:srcRect l="1963" t="5879" r="1963" b="52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27584" y="548680"/>
            <a:ext cx="7560840" cy="442674"/>
          </a:xfrm>
          <a:prstGeom prst="roundRect">
            <a:avLst/>
          </a:prstGeom>
          <a:solidFill>
            <a:srgbClr val="AFDC7E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оценки качества дошкольного образования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196752"/>
            <a:ext cx="473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Ориентиры дошкольного образования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492896"/>
            <a:ext cx="3312368" cy="792088"/>
          </a:xfrm>
          <a:prstGeom prst="roundRect">
            <a:avLst/>
          </a:prstGeom>
          <a:solidFill>
            <a:srgbClr val="F68B32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Ориентация на развитие ребенка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2420888"/>
            <a:ext cx="3312368" cy="792088"/>
          </a:xfrm>
          <a:prstGeom prst="roundRect">
            <a:avLst/>
          </a:prstGeom>
          <a:solidFill>
            <a:srgbClr val="F68B32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Ориентация на </a:t>
            </a: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нужды системы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203848" y="1700808"/>
            <a:ext cx="864096" cy="36004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1772816"/>
            <a:ext cx="864096" cy="36004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95536" y="3429000"/>
            <a:ext cx="3816424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Программы ориентированные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развитие каждого ребенка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Качество = создание условий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развития каждого ребенка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860032" y="3284984"/>
            <a:ext cx="3816424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ЗУН-овские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программы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школьного типа </a:t>
            </a:r>
          </a:p>
          <a:p>
            <a:pPr lvl="0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(декларирующие развитие)</a:t>
            </a:r>
          </a:p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Программы «присмотра и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ухода» (потеря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</a:p>
          <a:p>
            <a:pPr lvl="0">
              <a:spcAft>
                <a:spcPts val="12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содержания)</a:t>
            </a:r>
          </a:p>
          <a:p>
            <a:pPr lvl="0">
              <a:buBlip>
                <a:blip r:embed="rId3"/>
              </a:buBlip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Качество = результат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1579</Words>
  <Application>Microsoft Office PowerPoint</Application>
  <PresentationFormat>Экран (4:3)</PresentationFormat>
  <Paragraphs>222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Старший воспитатель</dc:creator>
  <cp:lastModifiedBy>User</cp:lastModifiedBy>
  <cp:revision>115</cp:revision>
  <cp:lastPrinted>2016-01-27T09:10:02Z</cp:lastPrinted>
  <dcterms:created xsi:type="dcterms:W3CDTF">2016-01-27T05:48:14Z</dcterms:created>
  <dcterms:modified xsi:type="dcterms:W3CDTF">2018-02-25T15:15:58Z</dcterms:modified>
</cp:coreProperties>
</file>