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39"/>
  </p:notesMasterIdLst>
  <p:sldIdLst>
    <p:sldId id="423" r:id="rId2"/>
    <p:sldId id="441" r:id="rId3"/>
    <p:sldId id="457" r:id="rId4"/>
    <p:sldId id="449" r:id="rId5"/>
    <p:sldId id="479" r:id="rId6"/>
    <p:sldId id="480" r:id="rId7"/>
    <p:sldId id="481" r:id="rId8"/>
    <p:sldId id="482" r:id="rId9"/>
    <p:sldId id="483" r:id="rId10"/>
    <p:sldId id="486" r:id="rId11"/>
    <p:sldId id="489" r:id="rId12"/>
    <p:sldId id="487" r:id="rId13"/>
    <p:sldId id="484" r:id="rId14"/>
    <p:sldId id="497" r:id="rId15"/>
    <p:sldId id="490" r:id="rId16"/>
    <p:sldId id="492" r:id="rId17"/>
    <p:sldId id="500" r:id="rId18"/>
    <p:sldId id="501" r:id="rId19"/>
    <p:sldId id="503" r:id="rId20"/>
    <p:sldId id="485" r:id="rId21"/>
    <p:sldId id="496" r:id="rId22"/>
    <p:sldId id="494" r:id="rId23"/>
    <p:sldId id="493" r:id="rId24"/>
    <p:sldId id="502" r:id="rId25"/>
    <p:sldId id="475" r:id="rId26"/>
    <p:sldId id="504" r:id="rId27"/>
    <p:sldId id="505" r:id="rId28"/>
    <p:sldId id="470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474" r:id="rId37"/>
    <p:sldId id="32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CCFF"/>
    </p:penClr>
  </p:showPr>
  <p:clrMru>
    <a:srgbClr val="FFFF66"/>
    <a:srgbClr val="3399FF"/>
    <a:srgbClr val="FFCC00"/>
    <a:srgbClr val="FEEADE"/>
    <a:srgbClr val="E9515C"/>
    <a:srgbClr val="FF9900"/>
    <a:srgbClr val="006666"/>
    <a:srgbClr val="FF9933"/>
    <a:srgbClr val="FF3300"/>
    <a:srgbClr val="E989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8" autoAdjust="0"/>
    <p:restoredTop sz="94647" autoAdjust="0"/>
  </p:normalViewPr>
  <p:slideViewPr>
    <p:cSldViewPr>
      <p:cViewPr>
        <p:scale>
          <a:sx n="51" d="100"/>
          <a:sy n="51" d="100"/>
        </p:scale>
        <p:origin x="-1046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33665776901981698"/>
          <c:y val="4.0367525971094657E-2"/>
          <c:w val="0.65946753966908234"/>
          <c:h val="0.517962403921913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реализации программы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Важна ли проблема детской безопасности</c:v>
                </c:pt>
                <c:pt idx="1">
                  <c:v>Как часто говорите с ребенком о ПДД</c:v>
                </c:pt>
                <c:pt idx="2">
                  <c:v>Обучаете ребенка правилам поведения в общественном транспорте</c:v>
                </c:pt>
                <c:pt idx="3">
                  <c:v>наличие автомобиля</c:v>
                </c:pt>
                <c:pt idx="4">
                  <c:v>наличие детского кресла</c:v>
                </c:pt>
                <c:pt idx="5">
                  <c:v>Вы всегда используете  атокресло</c:v>
                </c:pt>
                <c:pt idx="6">
                  <c:v>Вы переходите дорогу с ребенком на красный свет</c:v>
                </c:pt>
                <c:pt idx="7">
                  <c:v>Вы соблюдаете правила дорожного движения</c:v>
                </c:pt>
                <c:pt idx="8">
                  <c:v>Вы готовыучаствовать в в мероприятиях по профилактике дорожного трвматизма у детей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0.85000000000000064</c:v>
                </c:pt>
                <c:pt idx="1">
                  <c:v>0.60000000000000064</c:v>
                </c:pt>
                <c:pt idx="2">
                  <c:v>0.74000000000000066</c:v>
                </c:pt>
                <c:pt idx="3">
                  <c:v>0.89000000000000024</c:v>
                </c:pt>
                <c:pt idx="4">
                  <c:v>0.89000000000000024</c:v>
                </c:pt>
                <c:pt idx="5">
                  <c:v>0.60000000000000064</c:v>
                </c:pt>
                <c:pt idx="6">
                  <c:v>0.74000000000000066</c:v>
                </c:pt>
                <c:pt idx="7">
                  <c:v>0</c:v>
                </c:pt>
                <c:pt idx="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реализации программы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Важна ли проблема детской безопасности</c:v>
                </c:pt>
                <c:pt idx="1">
                  <c:v>Как часто говорите с ребенком о ПДД</c:v>
                </c:pt>
                <c:pt idx="2">
                  <c:v>Обучаете ребенка правилам поведения в общественном транспорте</c:v>
                </c:pt>
                <c:pt idx="3">
                  <c:v>наличие автомобиля</c:v>
                </c:pt>
                <c:pt idx="4">
                  <c:v>наличие детского кресла</c:v>
                </c:pt>
                <c:pt idx="5">
                  <c:v>Вы всегда используете  атокресло</c:v>
                </c:pt>
                <c:pt idx="6">
                  <c:v>Вы переходите дорогу с ребенком на красный свет</c:v>
                </c:pt>
                <c:pt idx="7">
                  <c:v>Вы соблюдаете правила дорожного движения</c:v>
                </c:pt>
                <c:pt idx="8">
                  <c:v>Вы готовыучаствовать в в мероприятиях по профилактике дорожного трвматизма у детей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0.93</c:v>
                </c:pt>
                <c:pt idx="1">
                  <c:v>0.89000000000000024</c:v>
                </c:pt>
                <c:pt idx="2">
                  <c:v>0.91</c:v>
                </c:pt>
                <c:pt idx="3">
                  <c:v>0.91</c:v>
                </c:pt>
                <c:pt idx="4">
                  <c:v>1</c:v>
                </c:pt>
                <c:pt idx="5">
                  <c:v>0.91</c:v>
                </c:pt>
                <c:pt idx="6">
                  <c:v>1</c:v>
                </c:pt>
                <c:pt idx="7">
                  <c:v>0.1</c:v>
                </c:pt>
                <c:pt idx="8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Важна ли проблема детской безопасности</c:v>
                </c:pt>
                <c:pt idx="1">
                  <c:v>Как часто говорите с ребенком о ПДД</c:v>
                </c:pt>
                <c:pt idx="2">
                  <c:v>Обучаете ребенка правилам поведения в общественном транспорте</c:v>
                </c:pt>
                <c:pt idx="3">
                  <c:v>наличие автомобиля</c:v>
                </c:pt>
                <c:pt idx="4">
                  <c:v>наличие детского кресла</c:v>
                </c:pt>
                <c:pt idx="5">
                  <c:v>Вы всегда используете  атокресло</c:v>
                </c:pt>
                <c:pt idx="6">
                  <c:v>Вы переходите дорогу с ребенком на красный свет</c:v>
                </c:pt>
                <c:pt idx="7">
                  <c:v>Вы соблюдаете правила дорожного движения</c:v>
                </c:pt>
                <c:pt idx="8">
                  <c:v>Вы готовыучаствовать в в мероприятиях по профилактике дорожного трвматизма у детей</c:v>
                </c:pt>
              </c:strCache>
            </c:strRef>
          </c:cat>
          <c:val>
            <c:numRef>
              <c:f>Лист1!$D$2:$D$10</c:f>
            </c:numRef>
          </c:val>
        </c:ser>
        <c:shape val="box"/>
        <c:axId val="92945792"/>
        <c:axId val="92955776"/>
        <c:axId val="0"/>
      </c:bar3DChart>
      <c:catAx>
        <c:axId val="92945792"/>
        <c:scaling>
          <c:orientation val="minMax"/>
        </c:scaling>
        <c:axPos val="b"/>
        <c:numFmt formatCode="General" sourceLinked="1"/>
        <c:tickLblPos val="nextTo"/>
        <c:crossAx val="92955776"/>
        <c:crosses val="autoZero"/>
        <c:auto val="1"/>
        <c:lblAlgn val="ctr"/>
        <c:lblOffset val="100"/>
      </c:catAx>
      <c:valAx>
        <c:axId val="92955776"/>
        <c:scaling>
          <c:orientation val="minMax"/>
        </c:scaling>
        <c:axPos val="l"/>
        <c:majorGridlines/>
        <c:numFmt formatCode="0%" sourceLinked="1"/>
        <c:tickLblPos val="nextTo"/>
        <c:crossAx val="9294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75976645869912"/>
          <c:y val="0.82621646764663437"/>
          <c:w val="0.22820405432534796"/>
          <c:h val="7.3316566358527346E-2"/>
        </c:manualLayout>
      </c:layout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8AD91-B4BD-4DDA-9B2A-6B8BC670A983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252A4-68CD-4B34-9950-645771320E2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ГО ЧС</a:t>
          </a:r>
          <a:endParaRPr lang="ru-RU" sz="2400" b="1" dirty="0">
            <a:solidFill>
              <a:srgbClr val="002060"/>
            </a:solidFill>
          </a:endParaRPr>
        </a:p>
      </dgm:t>
    </dgm:pt>
    <dgm:pt modelId="{7B9A61B5-3DF6-4305-96B8-C6F6200AB78F}" type="parTrans" cxnId="{C127ACA4-F11F-4CEC-8B7F-9D8822803F0D}">
      <dgm:prSet/>
      <dgm:spPr/>
      <dgm:t>
        <a:bodyPr/>
        <a:lstStyle/>
        <a:p>
          <a:endParaRPr lang="ru-RU"/>
        </a:p>
      </dgm:t>
    </dgm:pt>
    <dgm:pt modelId="{78126513-C34F-424C-9B8E-12158E916E3F}" type="sibTrans" cxnId="{C127ACA4-F11F-4CEC-8B7F-9D8822803F0D}">
      <dgm:prSet/>
      <dgm:spPr/>
      <dgm:t>
        <a:bodyPr/>
        <a:lstStyle/>
        <a:p>
          <a:endParaRPr lang="ru-RU"/>
        </a:p>
      </dgm:t>
    </dgm:pt>
    <dgm:pt modelId="{9CAEC149-4F90-4DB6-8DF9-2F4DB517AA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Антитеррористическая защита</a:t>
          </a:r>
          <a:endParaRPr lang="ru-RU" sz="2400" b="1" dirty="0">
            <a:solidFill>
              <a:srgbClr val="002060"/>
            </a:solidFill>
          </a:endParaRPr>
        </a:p>
      </dgm:t>
    </dgm:pt>
    <dgm:pt modelId="{FEB25A08-E372-4E97-A6C0-E1F74B4F1D4A}" type="parTrans" cxnId="{8415AF1E-238A-4C30-B377-2F4B308EF8B8}">
      <dgm:prSet/>
      <dgm:spPr/>
      <dgm:t>
        <a:bodyPr/>
        <a:lstStyle/>
        <a:p>
          <a:endParaRPr lang="ru-RU"/>
        </a:p>
      </dgm:t>
    </dgm:pt>
    <dgm:pt modelId="{43F6644F-80FE-4842-B300-E65F84FCBD1A}" type="sibTrans" cxnId="{8415AF1E-238A-4C30-B377-2F4B308EF8B8}">
      <dgm:prSet/>
      <dgm:spPr/>
      <dgm:t>
        <a:bodyPr/>
        <a:lstStyle/>
        <a:p>
          <a:endParaRPr lang="ru-RU"/>
        </a:p>
      </dgm:t>
    </dgm:pt>
    <dgm:pt modelId="{37D65207-C39D-4738-AB76-5885880CACD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Пожарная безопасность</a:t>
          </a:r>
          <a:endParaRPr lang="ru-RU" sz="2400" b="1" dirty="0">
            <a:solidFill>
              <a:srgbClr val="002060"/>
            </a:solidFill>
          </a:endParaRPr>
        </a:p>
      </dgm:t>
    </dgm:pt>
    <dgm:pt modelId="{009B7068-9020-4C45-84D7-D5BD4DBE9227}" type="parTrans" cxnId="{FD389AA3-C2A8-473D-8E21-8E66D5A6B8D9}">
      <dgm:prSet/>
      <dgm:spPr/>
      <dgm:t>
        <a:bodyPr/>
        <a:lstStyle/>
        <a:p>
          <a:endParaRPr lang="ru-RU"/>
        </a:p>
      </dgm:t>
    </dgm:pt>
    <dgm:pt modelId="{E5D4FBE6-ABB1-4A41-A88B-BBC7FA45FFE1}" type="sibTrans" cxnId="{FD389AA3-C2A8-473D-8E21-8E66D5A6B8D9}">
      <dgm:prSet/>
      <dgm:spPr/>
      <dgm:t>
        <a:bodyPr/>
        <a:lstStyle/>
        <a:p>
          <a:endParaRPr lang="ru-RU"/>
        </a:p>
      </dgm:t>
    </dgm:pt>
    <dgm:pt modelId="{E09608C9-225D-4A80-ADD6-98C31B4768E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Охрана труда</a:t>
          </a:r>
          <a:endParaRPr lang="ru-RU" sz="2400" b="1" dirty="0">
            <a:solidFill>
              <a:srgbClr val="002060"/>
            </a:solidFill>
          </a:endParaRPr>
        </a:p>
      </dgm:t>
    </dgm:pt>
    <dgm:pt modelId="{16361215-FF86-45D9-9E77-A6FBFD509FCE}" type="parTrans" cxnId="{BF311A66-FC8F-424C-97D6-3F8CD2D8FC82}">
      <dgm:prSet/>
      <dgm:spPr/>
      <dgm:t>
        <a:bodyPr/>
        <a:lstStyle/>
        <a:p>
          <a:endParaRPr lang="ru-RU"/>
        </a:p>
      </dgm:t>
    </dgm:pt>
    <dgm:pt modelId="{CDE688F5-9F65-41A3-9F8C-F522C92C3626}" type="sibTrans" cxnId="{BF311A66-FC8F-424C-97D6-3F8CD2D8FC82}">
      <dgm:prSet/>
      <dgm:spPr/>
      <dgm:t>
        <a:bodyPr/>
        <a:lstStyle/>
        <a:p>
          <a:endParaRPr lang="ru-RU"/>
        </a:p>
      </dgm:t>
    </dgm:pt>
    <dgm:pt modelId="{F24C6BE3-8721-4DBF-8070-6BCBD0BFFA42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</a:rPr>
            <a:t>Электробезопасность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DFB52F68-186D-4B6F-9265-8D2C817CB833}" type="parTrans" cxnId="{C491B05D-4037-41BC-A08C-8A642462944E}">
      <dgm:prSet/>
      <dgm:spPr/>
      <dgm:t>
        <a:bodyPr/>
        <a:lstStyle/>
        <a:p>
          <a:endParaRPr lang="ru-RU"/>
        </a:p>
      </dgm:t>
    </dgm:pt>
    <dgm:pt modelId="{E844C867-F4B8-498A-8A73-F01F0ABBE3DE}" type="sibTrans" cxnId="{C491B05D-4037-41BC-A08C-8A642462944E}">
      <dgm:prSet/>
      <dgm:spPr/>
      <dgm:t>
        <a:bodyPr/>
        <a:lstStyle/>
        <a:p>
          <a:endParaRPr lang="ru-RU"/>
        </a:p>
      </dgm:t>
    </dgm:pt>
    <dgm:pt modelId="{1B0A70BB-631D-4D22-BFD9-EEF900CF5B0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Защита персональных данных</a:t>
          </a:r>
          <a:endParaRPr lang="ru-RU" sz="2400" b="1" dirty="0">
            <a:solidFill>
              <a:srgbClr val="002060"/>
            </a:solidFill>
          </a:endParaRPr>
        </a:p>
      </dgm:t>
    </dgm:pt>
    <dgm:pt modelId="{0737043C-8697-4469-ADEF-F41648BCCD7E}" type="parTrans" cxnId="{581E2A38-5398-49A5-84BA-A7C3D5E7A8A1}">
      <dgm:prSet/>
      <dgm:spPr/>
      <dgm:t>
        <a:bodyPr/>
        <a:lstStyle/>
        <a:p>
          <a:endParaRPr lang="ru-RU"/>
        </a:p>
      </dgm:t>
    </dgm:pt>
    <dgm:pt modelId="{419BF7DD-F278-4A09-94DE-E9FBF3D6E7D8}" type="sibTrans" cxnId="{581E2A38-5398-49A5-84BA-A7C3D5E7A8A1}">
      <dgm:prSet/>
      <dgm:spPr/>
      <dgm:t>
        <a:bodyPr/>
        <a:lstStyle/>
        <a:p>
          <a:endParaRPr lang="ru-RU"/>
        </a:p>
      </dgm:t>
    </dgm:pt>
    <dgm:pt modelId="{11C4587F-DC80-4ABB-9CB5-9D1AE77AE4CA}" type="pres">
      <dgm:prSet presAssocID="{C308AD91-B4BD-4DDA-9B2A-6B8BC670A98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63CE797-43E4-48EB-AC0A-CAD22CB91750}" type="pres">
      <dgm:prSet presAssocID="{C308AD91-B4BD-4DDA-9B2A-6B8BC670A983}" presName="pyramid" presStyleLbl="node1" presStyleIdx="0" presStyleCnt="1"/>
      <dgm:spPr/>
    </dgm:pt>
    <dgm:pt modelId="{F6AAE3A1-A74C-48AA-B914-8F35A02C30EF}" type="pres">
      <dgm:prSet presAssocID="{C308AD91-B4BD-4DDA-9B2A-6B8BC670A983}" presName="theList" presStyleCnt="0"/>
      <dgm:spPr/>
    </dgm:pt>
    <dgm:pt modelId="{2D1ABA6A-6065-4AC0-8E91-DDD50E6C9955}" type="pres">
      <dgm:prSet presAssocID="{DFE252A4-68CD-4B34-9950-645771320E29}" presName="aNode" presStyleLbl="fgAcc1" presStyleIdx="0" presStyleCnt="6" custScaleX="160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BE12C-DD17-4181-AB1F-4370C9D40396}" type="pres">
      <dgm:prSet presAssocID="{DFE252A4-68CD-4B34-9950-645771320E29}" presName="aSpace" presStyleCnt="0"/>
      <dgm:spPr/>
    </dgm:pt>
    <dgm:pt modelId="{57BAB036-2A56-4CA4-9E31-2A33FF64DDF7}" type="pres">
      <dgm:prSet presAssocID="{9CAEC149-4F90-4DB6-8DF9-2F4DB517AADB}" presName="aNode" presStyleLbl="fgAcc1" presStyleIdx="1" presStyleCnt="6" custScaleX="163389" custLinFactNeighborX="212" custLinFactNeighborY="2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C87EE-DF7C-44BE-9E9A-448593BA6B0E}" type="pres">
      <dgm:prSet presAssocID="{9CAEC149-4F90-4DB6-8DF9-2F4DB517AADB}" presName="aSpace" presStyleCnt="0"/>
      <dgm:spPr/>
    </dgm:pt>
    <dgm:pt modelId="{5F50FEFE-913A-4535-8A6E-71AE110D0EA5}" type="pres">
      <dgm:prSet presAssocID="{37D65207-C39D-4738-AB76-5885880CACD7}" presName="aNode" presStyleLbl="fgAcc1" presStyleIdx="2" presStyleCnt="6" custScaleX="162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0BECF-D6A1-49C4-A7BA-DCBFF3B4C82E}" type="pres">
      <dgm:prSet presAssocID="{37D65207-C39D-4738-AB76-5885880CACD7}" presName="aSpace" presStyleCnt="0"/>
      <dgm:spPr/>
    </dgm:pt>
    <dgm:pt modelId="{CD21D848-91D9-4D83-A3CC-4892478C7E92}" type="pres">
      <dgm:prSet presAssocID="{E09608C9-225D-4A80-ADD6-98C31B4768E3}" presName="aNode" presStyleLbl="fgAcc1" presStyleIdx="3" presStyleCnt="6" custScaleX="164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73F46-D689-46B8-9666-D9DF5CAC3C8D}" type="pres">
      <dgm:prSet presAssocID="{E09608C9-225D-4A80-ADD6-98C31B4768E3}" presName="aSpace" presStyleCnt="0"/>
      <dgm:spPr/>
    </dgm:pt>
    <dgm:pt modelId="{AE01F388-F93C-41BA-B840-E0867511A4DD}" type="pres">
      <dgm:prSet presAssocID="{F24C6BE3-8721-4DBF-8070-6BCBD0BFFA42}" presName="aNode" presStyleLbl="fgAcc1" presStyleIdx="4" presStyleCnt="6" custScaleX="165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054DA-7CB6-46A1-B764-FC4E85C11F88}" type="pres">
      <dgm:prSet presAssocID="{F24C6BE3-8721-4DBF-8070-6BCBD0BFFA42}" presName="aSpace" presStyleCnt="0"/>
      <dgm:spPr/>
    </dgm:pt>
    <dgm:pt modelId="{2D81199E-5137-4B96-AEB1-1BFD7B0DADD8}" type="pres">
      <dgm:prSet presAssocID="{1B0A70BB-631D-4D22-BFD9-EEF900CF5B09}" presName="aNode" presStyleLbl="fgAcc1" presStyleIdx="5" presStyleCnt="6" custScaleX="165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EFEE5-2A9F-4970-9164-62807BBC0C6C}" type="pres">
      <dgm:prSet presAssocID="{1B0A70BB-631D-4D22-BFD9-EEF900CF5B09}" presName="aSpace" presStyleCnt="0"/>
      <dgm:spPr/>
    </dgm:pt>
  </dgm:ptLst>
  <dgm:cxnLst>
    <dgm:cxn modelId="{FD389AA3-C2A8-473D-8E21-8E66D5A6B8D9}" srcId="{C308AD91-B4BD-4DDA-9B2A-6B8BC670A983}" destId="{37D65207-C39D-4738-AB76-5885880CACD7}" srcOrd="2" destOrd="0" parTransId="{009B7068-9020-4C45-84D7-D5BD4DBE9227}" sibTransId="{E5D4FBE6-ABB1-4A41-A88B-BBC7FA45FFE1}"/>
    <dgm:cxn modelId="{80917B5E-50EA-44AE-B2A0-3B29D94A4E7A}" type="presOf" srcId="{37D65207-C39D-4738-AB76-5885880CACD7}" destId="{5F50FEFE-913A-4535-8A6E-71AE110D0EA5}" srcOrd="0" destOrd="0" presId="urn:microsoft.com/office/officeart/2005/8/layout/pyramid2"/>
    <dgm:cxn modelId="{BF311A66-FC8F-424C-97D6-3F8CD2D8FC82}" srcId="{C308AD91-B4BD-4DDA-9B2A-6B8BC670A983}" destId="{E09608C9-225D-4A80-ADD6-98C31B4768E3}" srcOrd="3" destOrd="0" parTransId="{16361215-FF86-45D9-9E77-A6FBFD509FCE}" sibTransId="{CDE688F5-9F65-41A3-9F8C-F522C92C3626}"/>
    <dgm:cxn modelId="{8415AF1E-238A-4C30-B377-2F4B308EF8B8}" srcId="{C308AD91-B4BD-4DDA-9B2A-6B8BC670A983}" destId="{9CAEC149-4F90-4DB6-8DF9-2F4DB517AADB}" srcOrd="1" destOrd="0" parTransId="{FEB25A08-E372-4E97-A6C0-E1F74B4F1D4A}" sibTransId="{43F6644F-80FE-4842-B300-E65F84FCBD1A}"/>
    <dgm:cxn modelId="{C127ACA4-F11F-4CEC-8B7F-9D8822803F0D}" srcId="{C308AD91-B4BD-4DDA-9B2A-6B8BC670A983}" destId="{DFE252A4-68CD-4B34-9950-645771320E29}" srcOrd="0" destOrd="0" parTransId="{7B9A61B5-3DF6-4305-96B8-C6F6200AB78F}" sibTransId="{78126513-C34F-424C-9B8E-12158E916E3F}"/>
    <dgm:cxn modelId="{34C08B76-AEED-4284-90BB-A5EA45A60B72}" type="presOf" srcId="{F24C6BE3-8721-4DBF-8070-6BCBD0BFFA42}" destId="{AE01F388-F93C-41BA-B840-E0867511A4DD}" srcOrd="0" destOrd="0" presId="urn:microsoft.com/office/officeart/2005/8/layout/pyramid2"/>
    <dgm:cxn modelId="{7A053078-801D-485E-8D15-8F562C24F8FF}" type="presOf" srcId="{DFE252A4-68CD-4B34-9950-645771320E29}" destId="{2D1ABA6A-6065-4AC0-8E91-DDD50E6C9955}" srcOrd="0" destOrd="0" presId="urn:microsoft.com/office/officeart/2005/8/layout/pyramid2"/>
    <dgm:cxn modelId="{BC16271D-D589-4E4C-A3D4-43393C136807}" type="presOf" srcId="{C308AD91-B4BD-4DDA-9B2A-6B8BC670A983}" destId="{11C4587F-DC80-4ABB-9CB5-9D1AE77AE4CA}" srcOrd="0" destOrd="0" presId="urn:microsoft.com/office/officeart/2005/8/layout/pyramid2"/>
    <dgm:cxn modelId="{C491B05D-4037-41BC-A08C-8A642462944E}" srcId="{C308AD91-B4BD-4DDA-9B2A-6B8BC670A983}" destId="{F24C6BE3-8721-4DBF-8070-6BCBD0BFFA42}" srcOrd="4" destOrd="0" parTransId="{DFB52F68-186D-4B6F-9265-8D2C817CB833}" sibTransId="{E844C867-F4B8-498A-8A73-F01F0ABBE3DE}"/>
    <dgm:cxn modelId="{794EDDDA-93AB-4E11-A4C6-0FD63A59CA72}" type="presOf" srcId="{9CAEC149-4F90-4DB6-8DF9-2F4DB517AADB}" destId="{57BAB036-2A56-4CA4-9E31-2A33FF64DDF7}" srcOrd="0" destOrd="0" presId="urn:microsoft.com/office/officeart/2005/8/layout/pyramid2"/>
    <dgm:cxn modelId="{9F6D56C1-A821-4826-BB1A-57DE56769D7F}" type="presOf" srcId="{E09608C9-225D-4A80-ADD6-98C31B4768E3}" destId="{CD21D848-91D9-4D83-A3CC-4892478C7E92}" srcOrd="0" destOrd="0" presId="urn:microsoft.com/office/officeart/2005/8/layout/pyramid2"/>
    <dgm:cxn modelId="{00C1D6AD-524C-4047-BFCF-DEF0B1264529}" type="presOf" srcId="{1B0A70BB-631D-4D22-BFD9-EEF900CF5B09}" destId="{2D81199E-5137-4B96-AEB1-1BFD7B0DADD8}" srcOrd="0" destOrd="0" presId="urn:microsoft.com/office/officeart/2005/8/layout/pyramid2"/>
    <dgm:cxn modelId="{581E2A38-5398-49A5-84BA-A7C3D5E7A8A1}" srcId="{C308AD91-B4BD-4DDA-9B2A-6B8BC670A983}" destId="{1B0A70BB-631D-4D22-BFD9-EEF900CF5B09}" srcOrd="5" destOrd="0" parTransId="{0737043C-8697-4469-ADEF-F41648BCCD7E}" sibTransId="{419BF7DD-F278-4A09-94DE-E9FBF3D6E7D8}"/>
    <dgm:cxn modelId="{D9103EBC-5E3B-4B3F-ACAD-B91B9E4B8CDD}" type="presParOf" srcId="{11C4587F-DC80-4ABB-9CB5-9D1AE77AE4CA}" destId="{463CE797-43E4-48EB-AC0A-CAD22CB91750}" srcOrd="0" destOrd="0" presId="urn:microsoft.com/office/officeart/2005/8/layout/pyramid2"/>
    <dgm:cxn modelId="{7458C99D-A838-4B4B-B65C-942C90E3C72C}" type="presParOf" srcId="{11C4587F-DC80-4ABB-9CB5-9D1AE77AE4CA}" destId="{F6AAE3A1-A74C-48AA-B914-8F35A02C30EF}" srcOrd="1" destOrd="0" presId="urn:microsoft.com/office/officeart/2005/8/layout/pyramid2"/>
    <dgm:cxn modelId="{566BB1B5-F8DF-4323-94CA-68AF59FE0BE6}" type="presParOf" srcId="{F6AAE3A1-A74C-48AA-B914-8F35A02C30EF}" destId="{2D1ABA6A-6065-4AC0-8E91-DDD50E6C9955}" srcOrd="0" destOrd="0" presId="urn:microsoft.com/office/officeart/2005/8/layout/pyramid2"/>
    <dgm:cxn modelId="{789FAAC3-F088-4EF7-8A0F-56662E81402B}" type="presParOf" srcId="{F6AAE3A1-A74C-48AA-B914-8F35A02C30EF}" destId="{736BE12C-DD17-4181-AB1F-4370C9D40396}" srcOrd="1" destOrd="0" presId="urn:microsoft.com/office/officeart/2005/8/layout/pyramid2"/>
    <dgm:cxn modelId="{25474EFE-64C2-407D-9805-B0AACA2BFBE4}" type="presParOf" srcId="{F6AAE3A1-A74C-48AA-B914-8F35A02C30EF}" destId="{57BAB036-2A56-4CA4-9E31-2A33FF64DDF7}" srcOrd="2" destOrd="0" presId="urn:microsoft.com/office/officeart/2005/8/layout/pyramid2"/>
    <dgm:cxn modelId="{6C9C294E-C287-4DBA-B0F1-9061285D4897}" type="presParOf" srcId="{F6AAE3A1-A74C-48AA-B914-8F35A02C30EF}" destId="{411C87EE-DF7C-44BE-9E9A-448593BA6B0E}" srcOrd="3" destOrd="0" presId="urn:microsoft.com/office/officeart/2005/8/layout/pyramid2"/>
    <dgm:cxn modelId="{B54EE880-BA75-453C-9B8E-9658842D56C1}" type="presParOf" srcId="{F6AAE3A1-A74C-48AA-B914-8F35A02C30EF}" destId="{5F50FEFE-913A-4535-8A6E-71AE110D0EA5}" srcOrd="4" destOrd="0" presId="urn:microsoft.com/office/officeart/2005/8/layout/pyramid2"/>
    <dgm:cxn modelId="{8BACAE51-5EFC-4360-A06D-C0AB4BAFB95F}" type="presParOf" srcId="{F6AAE3A1-A74C-48AA-B914-8F35A02C30EF}" destId="{F450BECF-D6A1-49C4-A7BA-DCBFF3B4C82E}" srcOrd="5" destOrd="0" presId="urn:microsoft.com/office/officeart/2005/8/layout/pyramid2"/>
    <dgm:cxn modelId="{F190F378-450B-438F-AAF6-445600D46442}" type="presParOf" srcId="{F6AAE3A1-A74C-48AA-B914-8F35A02C30EF}" destId="{CD21D848-91D9-4D83-A3CC-4892478C7E92}" srcOrd="6" destOrd="0" presId="urn:microsoft.com/office/officeart/2005/8/layout/pyramid2"/>
    <dgm:cxn modelId="{0D03A875-6395-444C-9B32-687899637470}" type="presParOf" srcId="{F6AAE3A1-A74C-48AA-B914-8F35A02C30EF}" destId="{FFD73F46-D689-46B8-9666-D9DF5CAC3C8D}" srcOrd="7" destOrd="0" presId="urn:microsoft.com/office/officeart/2005/8/layout/pyramid2"/>
    <dgm:cxn modelId="{E9C616B7-ED96-435A-A9BF-9FCC168D6558}" type="presParOf" srcId="{F6AAE3A1-A74C-48AA-B914-8F35A02C30EF}" destId="{AE01F388-F93C-41BA-B840-E0867511A4DD}" srcOrd="8" destOrd="0" presId="urn:microsoft.com/office/officeart/2005/8/layout/pyramid2"/>
    <dgm:cxn modelId="{F034ECF8-34B3-46D6-8790-DF1FE18712E2}" type="presParOf" srcId="{F6AAE3A1-A74C-48AA-B914-8F35A02C30EF}" destId="{FFD054DA-7CB6-46A1-B764-FC4E85C11F88}" srcOrd="9" destOrd="0" presId="urn:microsoft.com/office/officeart/2005/8/layout/pyramid2"/>
    <dgm:cxn modelId="{C23F221F-433F-49C4-8F90-786732A01785}" type="presParOf" srcId="{F6AAE3A1-A74C-48AA-B914-8F35A02C30EF}" destId="{2D81199E-5137-4B96-AEB1-1BFD7B0DADD8}" srcOrd="10" destOrd="0" presId="urn:microsoft.com/office/officeart/2005/8/layout/pyramid2"/>
    <dgm:cxn modelId="{4B33AD60-DDD5-429C-A875-852A7447364D}" type="presParOf" srcId="{F6AAE3A1-A74C-48AA-B914-8F35A02C30EF}" destId="{E3AEFEE5-2A9F-4970-9164-62807BBC0C6C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9DCBD-EE85-42A1-B180-CD4C70FD64F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4E12E-2022-487E-8885-A3F0137A2DF0}">
      <dgm:prSet phldrT="[Текст]" custT="1"/>
      <dgm:spPr/>
      <dgm:t>
        <a:bodyPr/>
        <a:lstStyle/>
        <a:p>
          <a:pPr algn="ctr"/>
          <a:r>
            <a:rPr lang="ru-RU" sz="1600" b="1">
              <a:solidFill>
                <a:schemeClr val="tx1"/>
              </a:solidFill>
            </a:rPr>
            <a:t>РАБОТА С ПЕДАГОГАМИ</a:t>
          </a:r>
        </a:p>
      </dgm:t>
    </dgm:pt>
    <dgm:pt modelId="{876FFD1B-80E0-4864-9F26-4525D24B887D}" type="parTrans" cxnId="{B077C16C-F659-484D-82CB-6F612C81CE94}">
      <dgm:prSet/>
      <dgm:spPr/>
      <dgm:t>
        <a:bodyPr/>
        <a:lstStyle/>
        <a:p>
          <a:endParaRPr lang="ru-RU" sz="1600"/>
        </a:p>
      </dgm:t>
    </dgm:pt>
    <dgm:pt modelId="{6A127159-B2D3-475F-97F0-EEDFF7529FDD}" type="sibTrans" cxnId="{B077C16C-F659-484D-82CB-6F612C81CE94}">
      <dgm:prSet/>
      <dgm:spPr/>
      <dgm:t>
        <a:bodyPr/>
        <a:lstStyle/>
        <a:p>
          <a:endParaRPr lang="ru-RU" sz="1600"/>
        </a:p>
      </dgm:t>
    </dgm:pt>
    <dgm:pt modelId="{4CCB8991-CC83-47CD-BE6A-4AABA0D599F6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КРУГЛЫЕ СТОЛЫ</a:t>
          </a:r>
        </a:p>
      </dgm:t>
    </dgm:pt>
    <dgm:pt modelId="{2B592E7E-7BFE-4903-911E-7C3550ABC9EB}" type="parTrans" cxnId="{36514E5B-DEDD-4D3A-BBE6-0300B8692FB4}">
      <dgm:prSet/>
      <dgm:spPr/>
      <dgm:t>
        <a:bodyPr/>
        <a:lstStyle/>
        <a:p>
          <a:endParaRPr lang="ru-RU" sz="1600"/>
        </a:p>
      </dgm:t>
    </dgm:pt>
    <dgm:pt modelId="{A7845A3B-CEEE-4A35-A382-E35EFEB07BCF}" type="sibTrans" cxnId="{36514E5B-DEDD-4D3A-BBE6-0300B8692FB4}">
      <dgm:prSet/>
      <dgm:spPr/>
      <dgm:t>
        <a:bodyPr/>
        <a:lstStyle/>
        <a:p>
          <a:endParaRPr lang="ru-RU" sz="1600"/>
        </a:p>
      </dgm:t>
    </dgm:pt>
    <dgm:pt modelId="{99E53B39-82C7-49E6-A9C3-444D20B15A53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КОНСУЛЬТАЦИИ</a:t>
          </a:r>
        </a:p>
      </dgm:t>
    </dgm:pt>
    <dgm:pt modelId="{53B3EDA7-61E6-4237-9F0C-BA41CF2DD12C}" type="parTrans" cxnId="{9E7DAD86-F567-4AFB-9FEE-F742BFA77F7A}">
      <dgm:prSet/>
      <dgm:spPr/>
      <dgm:t>
        <a:bodyPr/>
        <a:lstStyle/>
        <a:p>
          <a:endParaRPr lang="ru-RU" sz="1600"/>
        </a:p>
      </dgm:t>
    </dgm:pt>
    <dgm:pt modelId="{ECEF3C90-B8D4-401D-B030-2E1BD9D7B2BF}" type="sibTrans" cxnId="{9E7DAD86-F567-4AFB-9FEE-F742BFA77F7A}">
      <dgm:prSet/>
      <dgm:spPr/>
      <dgm:t>
        <a:bodyPr/>
        <a:lstStyle/>
        <a:p>
          <a:endParaRPr lang="ru-RU" sz="1600"/>
        </a:p>
      </dgm:t>
    </dgm:pt>
    <dgm:pt modelId="{4AF9EE98-031F-4033-9F7B-C4A583DCBDD3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СЕМИНАРЫ-ПРАКТИКУМЫ</a:t>
          </a:r>
        </a:p>
      </dgm:t>
    </dgm:pt>
    <dgm:pt modelId="{2CC2C356-1DA1-44A3-A98E-C184DFCFAE8E}" type="parTrans" cxnId="{02DE6203-8D00-4D8C-BBBE-F60C256D2F12}">
      <dgm:prSet/>
      <dgm:spPr/>
      <dgm:t>
        <a:bodyPr/>
        <a:lstStyle/>
        <a:p>
          <a:endParaRPr lang="ru-RU" sz="1600"/>
        </a:p>
      </dgm:t>
    </dgm:pt>
    <dgm:pt modelId="{AC21D28F-3910-43A5-AB6C-023C1CCE1D95}" type="sibTrans" cxnId="{02DE6203-8D00-4D8C-BBBE-F60C256D2F12}">
      <dgm:prSet/>
      <dgm:spPr/>
      <dgm:t>
        <a:bodyPr/>
        <a:lstStyle/>
        <a:p>
          <a:endParaRPr lang="ru-RU" sz="1600"/>
        </a:p>
      </dgm:t>
    </dgm:pt>
    <dgm:pt modelId="{77D9A4E2-AF82-4FE1-8168-73B315A08FF6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ОТКРЫТЫЕ ПРОСМОТРЫ МЕРОПРИЯТИЙ</a:t>
          </a:r>
        </a:p>
      </dgm:t>
    </dgm:pt>
    <dgm:pt modelId="{90F92E98-93C2-4163-B835-C5D83F3089C5}" type="parTrans" cxnId="{E205D6E2-4D04-4C0D-8C5A-98C4A0A1D11B}">
      <dgm:prSet/>
      <dgm:spPr/>
      <dgm:t>
        <a:bodyPr/>
        <a:lstStyle/>
        <a:p>
          <a:endParaRPr lang="ru-RU" sz="1600"/>
        </a:p>
      </dgm:t>
    </dgm:pt>
    <dgm:pt modelId="{780C2E91-5F09-4863-9A27-ABC589B369E9}" type="sibTrans" cxnId="{E205D6E2-4D04-4C0D-8C5A-98C4A0A1D11B}">
      <dgm:prSet/>
      <dgm:spPr/>
      <dgm:t>
        <a:bodyPr/>
        <a:lstStyle/>
        <a:p>
          <a:endParaRPr lang="ru-RU" sz="1600"/>
        </a:p>
      </dgm:t>
    </dgm:pt>
    <dgm:pt modelId="{A2812052-D6F5-421F-B41C-506F8648C8AC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ПЕДАГОГИЧЕСКИЕ СОВЕТЫ</a:t>
          </a:r>
        </a:p>
      </dgm:t>
    </dgm:pt>
    <dgm:pt modelId="{D36D3865-CAA4-42C0-9F2F-5361B3D28FC7}" type="parTrans" cxnId="{CC5E620B-DAFD-48F6-AD10-64E114EC6726}">
      <dgm:prSet/>
      <dgm:spPr/>
      <dgm:t>
        <a:bodyPr/>
        <a:lstStyle/>
        <a:p>
          <a:endParaRPr lang="ru-RU" sz="1600"/>
        </a:p>
      </dgm:t>
    </dgm:pt>
    <dgm:pt modelId="{95D3EDEF-E5F0-4025-A15A-7043484E4EF8}" type="sibTrans" cxnId="{CC5E620B-DAFD-48F6-AD10-64E114EC6726}">
      <dgm:prSet/>
      <dgm:spPr/>
      <dgm:t>
        <a:bodyPr/>
        <a:lstStyle/>
        <a:p>
          <a:endParaRPr lang="ru-RU" sz="1600"/>
        </a:p>
      </dgm:t>
    </dgm:pt>
    <dgm:pt modelId="{48D736FC-268A-4145-8E7F-E7B3400B19EF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РППС</a:t>
          </a:r>
        </a:p>
      </dgm:t>
    </dgm:pt>
    <dgm:pt modelId="{518F64FF-967C-43F6-88DF-CE8570FB5C24}" type="parTrans" cxnId="{9D80A746-7E2A-49FE-AB5D-8CF4C28995CE}">
      <dgm:prSet/>
      <dgm:spPr/>
      <dgm:t>
        <a:bodyPr/>
        <a:lstStyle/>
        <a:p>
          <a:endParaRPr lang="ru-RU" sz="1600"/>
        </a:p>
      </dgm:t>
    </dgm:pt>
    <dgm:pt modelId="{EB7A88D3-A068-427D-988C-D308A5BF57FC}" type="sibTrans" cxnId="{9D80A746-7E2A-49FE-AB5D-8CF4C28995CE}">
      <dgm:prSet/>
      <dgm:spPr/>
      <dgm:t>
        <a:bodyPr/>
        <a:lstStyle/>
        <a:p>
          <a:endParaRPr lang="ru-RU" sz="1600"/>
        </a:p>
      </dgm:t>
    </dgm:pt>
    <dgm:pt modelId="{E6FFF0B3-ED7D-410F-AA3B-898F69ADD2A3}" type="pres">
      <dgm:prSet presAssocID="{C839DCBD-EE85-42A1-B180-CD4C70FD6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8C3DF7-2C3C-4CFA-87D8-033FAF29A44B}" type="pres">
      <dgm:prSet presAssocID="{FF24E12E-2022-487E-8885-A3F0137A2DF0}" presName="centerShape" presStyleLbl="node0" presStyleIdx="0" presStyleCnt="1" custScaleX="162541" custScaleY="113481"/>
      <dgm:spPr/>
      <dgm:t>
        <a:bodyPr/>
        <a:lstStyle/>
        <a:p>
          <a:endParaRPr lang="ru-RU"/>
        </a:p>
      </dgm:t>
    </dgm:pt>
    <dgm:pt modelId="{9A88F402-0CD1-44FA-9E3D-9FEF3CDA85DE}" type="pres">
      <dgm:prSet presAssocID="{4CCB8991-CC83-47CD-BE6A-4AABA0D599F6}" presName="node" presStyleLbl="node1" presStyleIdx="0" presStyleCnt="6" custScaleX="196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DA09E-F80A-4278-979F-6213E94D09AE}" type="pres">
      <dgm:prSet presAssocID="{4CCB8991-CC83-47CD-BE6A-4AABA0D599F6}" presName="dummy" presStyleCnt="0"/>
      <dgm:spPr/>
    </dgm:pt>
    <dgm:pt modelId="{9CB5817C-76C1-4805-BB6B-1671E4C5A33A}" type="pres">
      <dgm:prSet presAssocID="{A7845A3B-CEEE-4A35-A382-E35EFEB07BCF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ABDDD26-CE7E-4398-9F68-532F881B7ED4}" type="pres">
      <dgm:prSet presAssocID="{99E53B39-82C7-49E6-A9C3-444D20B15A53}" presName="node" presStyleLbl="node1" presStyleIdx="1" presStyleCnt="6" custScaleX="264197" custScaleY="108622" custRadScaleRad="147696" custRadScaleInc="30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A63E8-F0DC-4985-976B-F5CF2AFE9FFE}" type="pres">
      <dgm:prSet presAssocID="{99E53B39-82C7-49E6-A9C3-444D20B15A53}" presName="dummy" presStyleCnt="0"/>
      <dgm:spPr/>
    </dgm:pt>
    <dgm:pt modelId="{C42B7528-6FA0-4425-ACA0-4089EB177B7A}" type="pres">
      <dgm:prSet presAssocID="{ECEF3C90-B8D4-401D-B030-2E1BD9D7B2B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591C361-0D67-4231-B755-C487B5762AFA}" type="pres">
      <dgm:prSet presAssocID="{A2812052-D6F5-421F-B41C-506F8648C8AC}" presName="node" presStyleLbl="node1" presStyleIdx="2" presStyleCnt="6" custScaleX="262271" custScaleY="141351" custRadScaleRad="151905" custRadScaleInc="-4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88920-130D-4B2C-9ECC-D08C0BE7EC2F}" type="pres">
      <dgm:prSet presAssocID="{A2812052-D6F5-421F-B41C-506F8648C8AC}" presName="dummy" presStyleCnt="0"/>
      <dgm:spPr/>
    </dgm:pt>
    <dgm:pt modelId="{622BD0CB-1CD9-4EAA-BEA6-3E73DD612F18}" type="pres">
      <dgm:prSet presAssocID="{95D3EDEF-E5F0-4025-A15A-7043484E4EF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98EAA94-A966-4C03-AEE7-B320C4B2E189}" type="pres">
      <dgm:prSet presAssocID="{4AF9EE98-031F-4033-9F7B-C4A583DCBDD3}" presName="node" presStyleLbl="node1" presStyleIdx="3" presStyleCnt="6" custScaleX="265942" custRadScaleRad="114983" custRadScaleInc="8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2332C-A177-4E6D-850E-725C2C3CB0BC}" type="pres">
      <dgm:prSet presAssocID="{4AF9EE98-031F-4033-9F7B-C4A583DCBDD3}" presName="dummy" presStyleCnt="0"/>
      <dgm:spPr/>
    </dgm:pt>
    <dgm:pt modelId="{F37C7091-2536-4355-B317-E6BDEAA36720}" type="pres">
      <dgm:prSet presAssocID="{AC21D28F-3910-43A5-AB6C-023C1CCE1D95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2F136DD-D185-44C1-82F5-DC5A5C5975DB}" type="pres">
      <dgm:prSet presAssocID="{77D9A4E2-AF82-4FE1-8168-73B315A08FF6}" presName="node" presStyleLbl="node1" presStyleIdx="4" presStyleCnt="6" custScaleX="233817" custScaleY="144868" custRadScaleRad="157921" custRadScaleInc="5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33C98-860D-4525-BAFD-4EF963961D4D}" type="pres">
      <dgm:prSet presAssocID="{77D9A4E2-AF82-4FE1-8168-73B315A08FF6}" presName="dummy" presStyleCnt="0"/>
      <dgm:spPr/>
    </dgm:pt>
    <dgm:pt modelId="{BFAF1E63-9DAF-4246-92BC-814DA46A9A61}" type="pres">
      <dgm:prSet presAssocID="{780C2E91-5F09-4863-9A27-ABC589B369E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CECA896-D76C-40FB-8F39-82552BC66F37}" type="pres">
      <dgm:prSet presAssocID="{48D736FC-268A-4145-8E7F-E7B3400B19EF}" presName="node" presStyleLbl="node1" presStyleIdx="5" presStyleCnt="6" custScaleX="242952" custScaleY="122120" custRadScaleRad="139333" custRadScaleInc="-37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1D904-E532-4737-B01B-8EC5D9CB8D9B}" type="pres">
      <dgm:prSet presAssocID="{48D736FC-268A-4145-8E7F-E7B3400B19EF}" presName="dummy" presStyleCnt="0"/>
      <dgm:spPr/>
    </dgm:pt>
    <dgm:pt modelId="{D857953E-8C93-48E6-BC79-557300A1F037}" type="pres">
      <dgm:prSet presAssocID="{EB7A88D3-A068-427D-988C-D308A5BF57FC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9E7DAD86-F567-4AFB-9FEE-F742BFA77F7A}" srcId="{FF24E12E-2022-487E-8885-A3F0137A2DF0}" destId="{99E53B39-82C7-49E6-A9C3-444D20B15A53}" srcOrd="1" destOrd="0" parTransId="{53B3EDA7-61E6-4237-9F0C-BA41CF2DD12C}" sibTransId="{ECEF3C90-B8D4-401D-B030-2E1BD9D7B2BF}"/>
    <dgm:cxn modelId="{CC5E620B-DAFD-48F6-AD10-64E114EC6726}" srcId="{FF24E12E-2022-487E-8885-A3F0137A2DF0}" destId="{A2812052-D6F5-421F-B41C-506F8648C8AC}" srcOrd="2" destOrd="0" parTransId="{D36D3865-CAA4-42C0-9F2F-5361B3D28FC7}" sibTransId="{95D3EDEF-E5F0-4025-A15A-7043484E4EF8}"/>
    <dgm:cxn modelId="{6CAF4890-20B2-4D27-B960-1C5161B030E1}" type="presOf" srcId="{48D736FC-268A-4145-8E7F-E7B3400B19EF}" destId="{6CECA896-D76C-40FB-8F39-82552BC66F37}" srcOrd="0" destOrd="0" presId="urn:microsoft.com/office/officeart/2005/8/layout/radial6"/>
    <dgm:cxn modelId="{E205D6E2-4D04-4C0D-8C5A-98C4A0A1D11B}" srcId="{FF24E12E-2022-487E-8885-A3F0137A2DF0}" destId="{77D9A4E2-AF82-4FE1-8168-73B315A08FF6}" srcOrd="4" destOrd="0" parTransId="{90F92E98-93C2-4163-B835-C5D83F3089C5}" sibTransId="{780C2E91-5F09-4863-9A27-ABC589B369E9}"/>
    <dgm:cxn modelId="{EEC2A0F8-363F-4901-B29B-1FE12C06A755}" type="presOf" srcId="{99E53B39-82C7-49E6-A9C3-444D20B15A53}" destId="{2ABDDD26-CE7E-4398-9F68-532F881B7ED4}" srcOrd="0" destOrd="0" presId="urn:microsoft.com/office/officeart/2005/8/layout/radial6"/>
    <dgm:cxn modelId="{9EF88159-1989-413F-B306-F0C2C3A36575}" type="presOf" srcId="{95D3EDEF-E5F0-4025-A15A-7043484E4EF8}" destId="{622BD0CB-1CD9-4EAA-BEA6-3E73DD612F18}" srcOrd="0" destOrd="0" presId="urn:microsoft.com/office/officeart/2005/8/layout/radial6"/>
    <dgm:cxn modelId="{5C3C550A-2B8D-472A-BD3F-90E4508C4CA6}" type="presOf" srcId="{780C2E91-5F09-4863-9A27-ABC589B369E9}" destId="{BFAF1E63-9DAF-4246-92BC-814DA46A9A61}" srcOrd="0" destOrd="0" presId="urn:microsoft.com/office/officeart/2005/8/layout/radial6"/>
    <dgm:cxn modelId="{02DE6203-8D00-4D8C-BBBE-F60C256D2F12}" srcId="{FF24E12E-2022-487E-8885-A3F0137A2DF0}" destId="{4AF9EE98-031F-4033-9F7B-C4A583DCBDD3}" srcOrd="3" destOrd="0" parTransId="{2CC2C356-1DA1-44A3-A98E-C184DFCFAE8E}" sibTransId="{AC21D28F-3910-43A5-AB6C-023C1CCE1D95}"/>
    <dgm:cxn modelId="{2DDDE87E-09E2-4F76-91F0-675347A2EA05}" type="presOf" srcId="{ECEF3C90-B8D4-401D-B030-2E1BD9D7B2BF}" destId="{C42B7528-6FA0-4425-ACA0-4089EB177B7A}" srcOrd="0" destOrd="0" presId="urn:microsoft.com/office/officeart/2005/8/layout/radial6"/>
    <dgm:cxn modelId="{42005B13-9841-471F-96AC-4A5BC03638D7}" type="presOf" srcId="{77D9A4E2-AF82-4FE1-8168-73B315A08FF6}" destId="{12F136DD-D185-44C1-82F5-DC5A5C5975DB}" srcOrd="0" destOrd="0" presId="urn:microsoft.com/office/officeart/2005/8/layout/radial6"/>
    <dgm:cxn modelId="{E7259C7B-644C-4171-B4ED-FCEA4E7AD1DC}" type="presOf" srcId="{FF24E12E-2022-487E-8885-A3F0137A2DF0}" destId="{A68C3DF7-2C3C-4CFA-87D8-033FAF29A44B}" srcOrd="0" destOrd="0" presId="urn:microsoft.com/office/officeart/2005/8/layout/radial6"/>
    <dgm:cxn modelId="{12725F88-6357-48E5-A55D-2579EC5CFE24}" type="presOf" srcId="{EB7A88D3-A068-427D-988C-D308A5BF57FC}" destId="{D857953E-8C93-48E6-BC79-557300A1F037}" srcOrd="0" destOrd="0" presId="urn:microsoft.com/office/officeart/2005/8/layout/radial6"/>
    <dgm:cxn modelId="{ACCB5A11-1334-4EE8-BC6F-6D9DFB3FA746}" type="presOf" srcId="{C839DCBD-EE85-42A1-B180-CD4C70FD64FD}" destId="{E6FFF0B3-ED7D-410F-AA3B-898F69ADD2A3}" srcOrd="0" destOrd="0" presId="urn:microsoft.com/office/officeart/2005/8/layout/radial6"/>
    <dgm:cxn modelId="{B077C16C-F659-484D-82CB-6F612C81CE94}" srcId="{C839DCBD-EE85-42A1-B180-CD4C70FD64FD}" destId="{FF24E12E-2022-487E-8885-A3F0137A2DF0}" srcOrd="0" destOrd="0" parTransId="{876FFD1B-80E0-4864-9F26-4525D24B887D}" sibTransId="{6A127159-B2D3-475F-97F0-EEDFF7529FDD}"/>
    <dgm:cxn modelId="{F0D0DF86-CF14-4E7B-B8D0-5108750CAD71}" type="presOf" srcId="{A2812052-D6F5-421F-B41C-506F8648C8AC}" destId="{9591C361-0D67-4231-B755-C487B5762AFA}" srcOrd="0" destOrd="0" presId="urn:microsoft.com/office/officeart/2005/8/layout/radial6"/>
    <dgm:cxn modelId="{0B6F7747-4945-4E6F-BC01-155B479DDF11}" type="presOf" srcId="{AC21D28F-3910-43A5-AB6C-023C1CCE1D95}" destId="{F37C7091-2536-4355-B317-E6BDEAA36720}" srcOrd="0" destOrd="0" presId="urn:microsoft.com/office/officeart/2005/8/layout/radial6"/>
    <dgm:cxn modelId="{D70D4D11-44B3-4DE2-A01F-40DAA0948BD5}" type="presOf" srcId="{4CCB8991-CC83-47CD-BE6A-4AABA0D599F6}" destId="{9A88F402-0CD1-44FA-9E3D-9FEF3CDA85DE}" srcOrd="0" destOrd="0" presId="urn:microsoft.com/office/officeart/2005/8/layout/radial6"/>
    <dgm:cxn modelId="{9CFC3EAC-DF5C-4897-94A1-98147C095F3C}" type="presOf" srcId="{A7845A3B-CEEE-4A35-A382-E35EFEB07BCF}" destId="{9CB5817C-76C1-4805-BB6B-1671E4C5A33A}" srcOrd="0" destOrd="0" presId="urn:microsoft.com/office/officeart/2005/8/layout/radial6"/>
    <dgm:cxn modelId="{36514E5B-DEDD-4D3A-BBE6-0300B8692FB4}" srcId="{FF24E12E-2022-487E-8885-A3F0137A2DF0}" destId="{4CCB8991-CC83-47CD-BE6A-4AABA0D599F6}" srcOrd="0" destOrd="0" parTransId="{2B592E7E-7BFE-4903-911E-7C3550ABC9EB}" sibTransId="{A7845A3B-CEEE-4A35-A382-E35EFEB07BCF}"/>
    <dgm:cxn modelId="{9D80A746-7E2A-49FE-AB5D-8CF4C28995CE}" srcId="{FF24E12E-2022-487E-8885-A3F0137A2DF0}" destId="{48D736FC-268A-4145-8E7F-E7B3400B19EF}" srcOrd="5" destOrd="0" parTransId="{518F64FF-967C-43F6-88DF-CE8570FB5C24}" sibTransId="{EB7A88D3-A068-427D-988C-D308A5BF57FC}"/>
    <dgm:cxn modelId="{49B0DCB9-C844-4140-9F60-875475C52387}" type="presOf" srcId="{4AF9EE98-031F-4033-9F7B-C4A583DCBDD3}" destId="{A98EAA94-A966-4C03-AEE7-B320C4B2E189}" srcOrd="0" destOrd="0" presId="urn:microsoft.com/office/officeart/2005/8/layout/radial6"/>
    <dgm:cxn modelId="{6D832E6C-DEE3-42D7-AC39-6AD2D6D034CC}" type="presParOf" srcId="{E6FFF0B3-ED7D-410F-AA3B-898F69ADD2A3}" destId="{A68C3DF7-2C3C-4CFA-87D8-033FAF29A44B}" srcOrd="0" destOrd="0" presId="urn:microsoft.com/office/officeart/2005/8/layout/radial6"/>
    <dgm:cxn modelId="{8633A18F-FBDE-49D5-A807-3E1A3360BC1F}" type="presParOf" srcId="{E6FFF0B3-ED7D-410F-AA3B-898F69ADD2A3}" destId="{9A88F402-0CD1-44FA-9E3D-9FEF3CDA85DE}" srcOrd="1" destOrd="0" presId="urn:microsoft.com/office/officeart/2005/8/layout/radial6"/>
    <dgm:cxn modelId="{8AAB7666-25CF-455A-A80D-7C18A48397AE}" type="presParOf" srcId="{E6FFF0B3-ED7D-410F-AA3B-898F69ADD2A3}" destId="{9BBDA09E-F80A-4278-979F-6213E94D09AE}" srcOrd="2" destOrd="0" presId="urn:microsoft.com/office/officeart/2005/8/layout/radial6"/>
    <dgm:cxn modelId="{2858CC52-D33D-4F31-AA61-E9A77C7CE533}" type="presParOf" srcId="{E6FFF0B3-ED7D-410F-AA3B-898F69ADD2A3}" destId="{9CB5817C-76C1-4805-BB6B-1671E4C5A33A}" srcOrd="3" destOrd="0" presId="urn:microsoft.com/office/officeart/2005/8/layout/radial6"/>
    <dgm:cxn modelId="{7BAF16A4-F8F8-4FD9-86E2-B778513F3AD1}" type="presParOf" srcId="{E6FFF0B3-ED7D-410F-AA3B-898F69ADD2A3}" destId="{2ABDDD26-CE7E-4398-9F68-532F881B7ED4}" srcOrd="4" destOrd="0" presId="urn:microsoft.com/office/officeart/2005/8/layout/radial6"/>
    <dgm:cxn modelId="{80E6F63A-F7AC-498F-82DF-A03F3621D655}" type="presParOf" srcId="{E6FFF0B3-ED7D-410F-AA3B-898F69ADD2A3}" destId="{625A63E8-F0DC-4985-976B-F5CF2AFE9FFE}" srcOrd="5" destOrd="0" presId="urn:microsoft.com/office/officeart/2005/8/layout/radial6"/>
    <dgm:cxn modelId="{858EEC51-07F3-42D4-B83D-B2E24BBF5E55}" type="presParOf" srcId="{E6FFF0B3-ED7D-410F-AA3B-898F69ADD2A3}" destId="{C42B7528-6FA0-4425-ACA0-4089EB177B7A}" srcOrd="6" destOrd="0" presId="urn:microsoft.com/office/officeart/2005/8/layout/radial6"/>
    <dgm:cxn modelId="{ADB11671-BD6F-42FC-B6D4-F5FCBAE4363C}" type="presParOf" srcId="{E6FFF0B3-ED7D-410F-AA3B-898F69ADD2A3}" destId="{9591C361-0D67-4231-B755-C487B5762AFA}" srcOrd="7" destOrd="0" presId="urn:microsoft.com/office/officeart/2005/8/layout/radial6"/>
    <dgm:cxn modelId="{E71C1E88-0AED-495D-8A00-2E6558D3DB21}" type="presParOf" srcId="{E6FFF0B3-ED7D-410F-AA3B-898F69ADD2A3}" destId="{31988920-130D-4B2C-9ECC-D08C0BE7EC2F}" srcOrd="8" destOrd="0" presId="urn:microsoft.com/office/officeart/2005/8/layout/radial6"/>
    <dgm:cxn modelId="{B0A89081-28C0-40B4-A20C-B967F900ACCF}" type="presParOf" srcId="{E6FFF0B3-ED7D-410F-AA3B-898F69ADD2A3}" destId="{622BD0CB-1CD9-4EAA-BEA6-3E73DD612F18}" srcOrd="9" destOrd="0" presId="urn:microsoft.com/office/officeart/2005/8/layout/radial6"/>
    <dgm:cxn modelId="{D9D0310B-A015-4C71-999E-551352F56FBF}" type="presParOf" srcId="{E6FFF0B3-ED7D-410F-AA3B-898F69ADD2A3}" destId="{A98EAA94-A966-4C03-AEE7-B320C4B2E189}" srcOrd="10" destOrd="0" presId="urn:microsoft.com/office/officeart/2005/8/layout/radial6"/>
    <dgm:cxn modelId="{170F9AAA-36FA-4365-904A-9A18166EBC53}" type="presParOf" srcId="{E6FFF0B3-ED7D-410F-AA3B-898F69ADD2A3}" destId="{8E82332C-A177-4E6D-850E-725C2C3CB0BC}" srcOrd="11" destOrd="0" presId="urn:microsoft.com/office/officeart/2005/8/layout/radial6"/>
    <dgm:cxn modelId="{22F182E0-B134-4FE1-BCF5-468725250D88}" type="presParOf" srcId="{E6FFF0B3-ED7D-410F-AA3B-898F69ADD2A3}" destId="{F37C7091-2536-4355-B317-E6BDEAA36720}" srcOrd="12" destOrd="0" presId="urn:microsoft.com/office/officeart/2005/8/layout/radial6"/>
    <dgm:cxn modelId="{FA4654FC-D71A-4480-8B0A-5B3711811E45}" type="presParOf" srcId="{E6FFF0B3-ED7D-410F-AA3B-898F69ADD2A3}" destId="{12F136DD-D185-44C1-82F5-DC5A5C5975DB}" srcOrd="13" destOrd="0" presId="urn:microsoft.com/office/officeart/2005/8/layout/radial6"/>
    <dgm:cxn modelId="{5B0391C8-54B7-40AD-8C26-62579B8082EF}" type="presParOf" srcId="{E6FFF0B3-ED7D-410F-AA3B-898F69ADD2A3}" destId="{46933C98-860D-4525-BAFD-4EF963961D4D}" srcOrd="14" destOrd="0" presId="urn:microsoft.com/office/officeart/2005/8/layout/radial6"/>
    <dgm:cxn modelId="{EA658543-3212-42BC-82B9-65EE00EA42DC}" type="presParOf" srcId="{E6FFF0B3-ED7D-410F-AA3B-898F69ADD2A3}" destId="{BFAF1E63-9DAF-4246-92BC-814DA46A9A61}" srcOrd="15" destOrd="0" presId="urn:microsoft.com/office/officeart/2005/8/layout/radial6"/>
    <dgm:cxn modelId="{417911D0-6CBB-49AD-B75A-5CE2C5FB959F}" type="presParOf" srcId="{E6FFF0B3-ED7D-410F-AA3B-898F69ADD2A3}" destId="{6CECA896-D76C-40FB-8F39-82552BC66F37}" srcOrd="16" destOrd="0" presId="urn:microsoft.com/office/officeart/2005/8/layout/radial6"/>
    <dgm:cxn modelId="{6CC8808E-685B-41A7-874E-F7121B9FE8AD}" type="presParOf" srcId="{E6FFF0B3-ED7D-410F-AA3B-898F69ADD2A3}" destId="{F7E1D904-E532-4737-B01B-8EC5D9CB8D9B}" srcOrd="17" destOrd="0" presId="urn:microsoft.com/office/officeart/2005/8/layout/radial6"/>
    <dgm:cxn modelId="{44141265-C54C-43CD-A3EA-8318819F14A6}" type="presParOf" srcId="{E6FFF0B3-ED7D-410F-AA3B-898F69ADD2A3}" destId="{D857953E-8C93-48E6-BC79-557300A1F03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39DCBD-EE85-42A1-B180-CD4C70FD64F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4E12E-2022-487E-8885-A3F0137A2DF0}">
      <dgm:prSet phldrT="[Текст]" custT="1"/>
      <dgm:spPr/>
      <dgm:t>
        <a:bodyPr/>
        <a:lstStyle/>
        <a:p>
          <a:pPr algn="ctr"/>
          <a:r>
            <a:rPr lang="ru-RU" sz="1600" b="1">
              <a:solidFill>
                <a:schemeClr val="tx1"/>
              </a:solidFill>
            </a:rPr>
            <a:t>РАБОТА С РОДИТЕЛЯМИ</a:t>
          </a:r>
        </a:p>
      </dgm:t>
    </dgm:pt>
    <dgm:pt modelId="{876FFD1B-80E0-4864-9F26-4525D24B887D}" type="parTrans" cxnId="{B077C16C-F659-484D-82CB-6F612C81CE94}">
      <dgm:prSet/>
      <dgm:spPr/>
      <dgm:t>
        <a:bodyPr/>
        <a:lstStyle/>
        <a:p>
          <a:endParaRPr lang="ru-RU" sz="1600"/>
        </a:p>
      </dgm:t>
    </dgm:pt>
    <dgm:pt modelId="{6A127159-B2D3-475F-97F0-EEDFF7529FDD}" type="sibTrans" cxnId="{B077C16C-F659-484D-82CB-6F612C81CE94}">
      <dgm:prSet/>
      <dgm:spPr/>
      <dgm:t>
        <a:bodyPr/>
        <a:lstStyle/>
        <a:p>
          <a:endParaRPr lang="ru-RU" sz="1600"/>
        </a:p>
      </dgm:t>
    </dgm:pt>
    <dgm:pt modelId="{4CCB8991-CC83-47CD-BE6A-4AABA0D599F6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СЕМЕЙНЫЕ ГОСТИНЫЕ</a:t>
          </a:r>
        </a:p>
      </dgm:t>
    </dgm:pt>
    <dgm:pt modelId="{2B592E7E-7BFE-4903-911E-7C3550ABC9EB}" type="parTrans" cxnId="{36514E5B-DEDD-4D3A-BBE6-0300B8692FB4}">
      <dgm:prSet/>
      <dgm:spPr/>
      <dgm:t>
        <a:bodyPr/>
        <a:lstStyle/>
        <a:p>
          <a:endParaRPr lang="ru-RU" sz="1600"/>
        </a:p>
      </dgm:t>
    </dgm:pt>
    <dgm:pt modelId="{A7845A3B-CEEE-4A35-A382-E35EFEB07BCF}" type="sibTrans" cxnId="{36514E5B-DEDD-4D3A-BBE6-0300B8692FB4}">
      <dgm:prSet/>
      <dgm:spPr/>
      <dgm:t>
        <a:bodyPr/>
        <a:lstStyle/>
        <a:p>
          <a:endParaRPr lang="ru-RU" sz="1600"/>
        </a:p>
      </dgm:t>
    </dgm:pt>
    <dgm:pt modelId="{99E53B39-82C7-49E6-A9C3-444D20B15A53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СОВМЕСТНЫЕ ДОСУГИ</a:t>
          </a:r>
        </a:p>
      </dgm:t>
    </dgm:pt>
    <dgm:pt modelId="{53B3EDA7-61E6-4237-9F0C-BA41CF2DD12C}" type="parTrans" cxnId="{9E7DAD86-F567-4AFB-9FEE-F742BFA77F7A}">
      <dgm:prSet/>
      <dgm:spPr/>
      <dgm:t>
        <a:bodyPr/>
        <a:lstStyle/>
        <a:p>
          <a:endParaRPr lang="ru-RU" sz="1600"/>
        </a:p>
      </dgm:t>
    </dgm:pt>
    <dgm:pt modelId="{ECEF3C90-B8D4-401D-B030-2E1BD9D7B2BF}" type="sibTrans" cxnId="{9E7DAD86-F567-4AFB-9FEE-F742BFA77F7A}">
      <dgm:prSet/>
      <dgm:spPr/>
      <dgm:t>
        <a:bodyPr/>
        <a:lstStyle/>
        <a:p>
          <a:endParaRPr lang="ru-RU" sz="1600"/>
        </a:p>
      </dgm:t>
    </dgm:pt>
    <dgm:pt modelId="{48D736FC-268A-4145-8E7F-E7B3400B19EF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ВСТРЕЧИ С СОТРУДНИКАМИ ГИББД</a:t>
          </a:r>
        </a:p>
      </dgm:t>
    </dgm:pt>
    <dgm:pt modelId="{518F64FF-967C-43F6-88DF-CE8570FB5C24}" type="parTrans" cxnId="{9D80A746-7E2A-49FE-AB5D-8CF4C28995CE}">
      <dgm:prSet/>
      <dgm:spPr/>
      <dgm:t>
        <a:bodyPr/>
        <a:lstStyle/>
        <a:p>
          <a:endParaRPr lang="ru-RU" sz="1600"/>
        </a:p>
      </dgm:t>
    </dgm:pt>
    <dgm:pt modelId="{EB7A88D3-A068-427D-988C-D308A5BF57FC}" type="sibTrans" cxnId="{9D80A746-7E2A-49FE-AB5D-8CF4C28995CE}">
      <dgm:prSet/>
      <dgm:spPr/>
      <dgm:t>
        <a:bodyPr/>
        <a:lstStyle/>
        <a:p>
          <a:endParaRPr lang="ru-RU" sz="1600"/>
        </a:p>
      </dgm:t>
    </dgm:pt>
    <dgm:pt modelId="{C4AB0166-1D8D-4FB3-9266-60D69C8FF25D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НЕДЕЛИ ОТКРЫТЫХ ДВЕРЕЙ</a:t>
          </a:r>
        </a:p>
      </dgm:t>
    </dgm:pt>
    <dgm:pt modelId="{53F87AFA-55F1-4F26-BBE6-9634F88ABF25}" type="parTrans" cxnId="{D5F63700-350E-47C3-AD4B-AE90A3CF259E}">
      <dgm:prSet/>
      <dgm:spPr/>
      <dgm:t>
        <a:bodyPr/>
        <a:lstStyle/>
        <a:p>
          <a:endParaRPr lang="ru-RU"/>
        </a:p>
      </dgm:t>
    </dgm:pt>
    <dgm:pt modelId="{27C408A5-F22D-482A-ACB1-175003BEF240}" type="sibTrans" cxnId="{D5F63700-350E-47C3-AD4B-AE90A3CF259E}">
      <dgm:prSet/>
      <dgm:spPr/>
      <dgm:t>
        <a:bodyPr/>
        <a:lstStyle/>
        <a:p>
          <a:endParaRPr lang="ru-RU"/>
        </a:p>
      </dgm:t>
    </dgm:pt>
    <dgm:pt modelId="{080723AC-06C1-4AED-8E5C-CD26EEAC52EB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НАГЛЯДНАЯ АГИТАЦИЯ</a:t>
          </a:r>
        </a:p>
      </dgm:t>
    </dgm:pt>
    <dgm:pt modelId="{3E8AEFF0-D00A-4C20-B418-4F6A6DDB2D99}" type="parTrans" cxnId="{2A8F902A-8992-4E12-97C7-2567696664DF}">
      <dgm:prSet/>
      <dgm:spPr/>
      <dgm:t>
        <a:bodyPr/>
        <a:lstStyle/>
        <a:p>
          <a:endParaRPr lang="ru-RU"/>
        </a:p>
      </dgm:t>
    </dgm:pt>
    <dgm:pt modelId="{F9FEAEF9-EA2D-4109-B886-D63E33FC2373}" type="sibTrans" cxnId="{2A8F902A-8992-4E12-97C7-2567696664DF}">
      <dgm:prSet/>
      <dgm:spPr/>
      <dgm:t>
        <a:bodyPr/>
        <a:lstStyle/>
        <a:p>
          <a:endParaRPr lang="ru-RU"/>
        </a:p>
      </dgm:t>
    </dgm:pt>
    <dgm:pt modelId="{98D99581-81BF-4395-B6EE-653750943175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АНКЕТИРОВАНИЕ</a:t>
          </a:r>
        </a:p>
      </dgm:t>
    </dgm:pt>
    <dgm:pt modelId="{0EA91EAE-B594-4664-91B0-00F59064EA43}" type="parTrans" cxnId="{81BA73CE-04B9-4501-9FF6-F60F2A3DE9AF}">
      <dgm:prSet/>
      <dgm:spPr/>
      <dgm:t>
        <a:bodyPr/>
        <a:lstStyle/>
        <a:p>
          <a:endParaRPr lang="ru-RU"/>
        </a:p>
      </dgm:t>
    </dgm:pt>
    <dgm:pt modelId="{A0E25F43-6163-48E8-9DA5-0F0501693260}" type="sibTrans" cxnId="{81BA73CE-04B9-4501-9FF6-F60F2A3DE9AF}">
      <dgm:prSet/>
      <dgm:spPr/>
      <dgm:t>
        <a:bodyPr/>
        <a:lstStyle/>
        <a:p>
          <a:endParaRPr lang="ru-RU"/>
        </a:p>
      </dgm:t>
    </dgm:pt>
    <dgm:pt modelId="{E6FFF0B3-ED7D-410F-AA3B-898F69ADD2A3}" type="pres">
      <dgm:prSet presAssocID="{C839DCBD-EE85-42A1-B180-CD4C70FD6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8C3DF7-2C3C-4CFA-87D8-033FAF29A44B}" type="pres">
      <dgm:prSet presAssocID="{FF24E12E-2022-487E-8885-A3F0137A2DF0}" presName="centerShape" presStyleLbl="node0" presStyleIdx="0" presStyleCnt="1" custScaleX="139363" custScaleY="113481" custLinFactNeighborX="2266" custLinFactNeighborY="-755"/>
      <dgm:spPr/>
      <dgm:t>
        <a:bodyPr/>
        <a:lstStyle/>
        <a:p>
          <a:endParaRPr lang="ru-RU"/>
        </a:p>
      </dgm:t>
    </dgm:pt>
    <dgm:pt modelId="{9A88F402-0CD1-44FA-9E3D-9FEF3CDA85DE}" type="pres">
      <dgm:prSet presAssocID="{4CCB8991-CC83-47CD-BE6A-4AABA0D599F6}" presName="node" presStyleLbl="node1" presStyleIdx="0" presStyleCnt="6" custScaleX="251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DA09E-F80A-4278-979F-6213E94D09AE}" type="pres">
      <dgm:prSet presAssocID="{4CCB8991-CC83-47CD-BE6A-4AABA0D599F6}" presName="dummy" presStyleCnt="0"/>
      <dgm:spPr/>
    </dgm:pt>
    <dgm:pt modelId="{9CB5817C-76C1-4805-BB6B-1671E4C5A33A}" type="pres">
      <dgm:prSet presAssocID="{A7845A3B-CEEE-4A35-A382-E35EFEB07BCF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ABDDD26-CE7E-4398-9F68-532F881B7ED4}" type="pres">
      <dgm:prSet presAssocID="{99E53B39-82C7-49E6-A9C3-444D20B15A53}" presName="node" presStyleLbl="node1" presStyleIdx="1" presStyleCnt="6" custScaleX="245820" custRadScaleRad="152356" custRadScaleInc="55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A63E8-F0DC-4985-976B-F5CF2AFE9FFE}" type="pres">
      <dgm:prSet presAssocID="{99E53B39-82C7-49E6-A9C3-444D20B15A53}" presName="dummy" presStyleCnt="0"/>
      <dgm:spPr/>
    </dgm:pt>
    <dgm:pt modelId="{C42B7528-6FA0-4425-ACA0-4089EB177B7A}" type="pres">
      <dgm:prSet presAssocID="{ECEF3C90-B8D4-401D-B030-2E1BD9D7B2B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800D25C-73A8-41C9-B517-68E22F0DAF25}" type="pres">
      <dgm:prSet presAssocID="{C4AB0166-1D8D-4FB3-9266-60D69C8FF25D}" presName="node" presStyleLbl="node1" presStyleIdx="2" presStyleCnt="6" custScaleX="222896" custRadScaleRad="153403" custRadScaleInc="-53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77BCC-E1BD-4DB3-844F-407979C3F92C}" type="pres">
      <dgm:prSet presAssocID="{C4AB0166-1D8D-4FB3-9266-60D69C8FF25D}" presName="dummy" presStyleCnt="0"/>
      <dgm:spPr/>
    </dgm:pt>
    <dgm:pt modelId="{9EA59326-A599-4EF1-A996-3F0C862B114B}" type="pres">
      <dgm:prSet presAssocID="{27C408A5-F22D-482A-ACB1-175003BEF24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8580891-1A0D-4045-8D56-C31A7CDC3E45}" type="pres">
      <dgm:prSet presAssocID="{080723AC-06C1-4AED-8E5C-CD26EEAC52EB}" presName="node" presStyleLbl="node1" presStyleIdx="3" presStyleCnt="6" custScaleX="24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E8AF9-A027-4425-9A3E-8E6E82E6FE0A}" type="pres">
      <dgm:prSet presAssocID="{080723AC-06C1-4AED-8E5C-CD26EEAC52EB}" presName="dummy" presStyleCnt="0"/>
      <dgm:spPr/>
    </dgm:pt>
    <dgm:pt modelId="{7A881835-C233-4463-AFBC-CA8E1368C799}" type="pres">
      <dgm:prSet presAssocID="{F9FEAEF9-EA2D-4109-B886-D63E33FC237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CECA896-D76C-40FB-8F39-82552BC66F37}" type="pres">
      <dgm:prSet presAssocID="{48D736FC-268A-4145-8E7F-E7B3400B19EF}" presName="node" presStyleLbl="node1" presStyleIdx="4" presStyleCnt="6" custScaleX="242952" custRadScaleRad="150079" custRadScaleInc="55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1D904-E532-4737-B01B-8EC5D9CB8D9B}" type="pres">
      <dgm:prSet presAssocID="{48D736FC-268A-4145-8E7F-E7B3400B19EF}" presName="dummy" presStyleCnt="0"/>
      <dgm:spPr/>
    </dgm:pt>
    <dgm:pt modelId="{D857953E-8C93-48E6-BC79-557300A1F037}" type="pres">
      <dgm:prSet presAssocID="{EB7A88D3-A068-427D-988C-D308A5BF57F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BB3F5A87-AD4F-4164-93B8-31DFA733F2E6}" type="pres">
      <dgm:prSet presAssocID="{98D99581-81BF-4395-B6EE-653750943175}" presName="node" presStyleLbl="node1" presStyleIdx="5" presStyleCnt="6" custScaleX="250366" custRadScaleRad="135927" custRadScaleInc="-34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17971-7597-4C46-A731-0E650C42B080}" type="pres">
      <dgm:prSet presAssocID="{98D99581-81BF-4395-B6EE-653750943175}" presName="dummy" presStyleCnt="0"/>
      <dgm:spPr/>
    </dgm:pt>
    <dgm:pt modelId="{CD05B587-BA17-4832-9B7E-6F684DB378FD}" type="pres">
      <dgm:prSet presAssocID="{A0E25F43-6163-48E8-9DA5-0F0501693260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6B846596-4245-425C-86BE-49604ABE2A52}" type="presOf" srcId="{F9FEAEF9-EA2D-4109-B886-D63E33FC2373}" destId="{7A881835-C233-4463-AFBC-CA8E1368C799}" srcOrd="0" destOrd="0" presId="urn:microsoft.com/office/officeart/2005/8/layout/radial6"/>
    <dgm:cxn modelId="{9E7DAD86-F567-4AFB-9FEE-F742BFA77F7A}" srcId="{FF24E12E-2022-487E-8885-A3F0137A2DF0}" destId="{99E53B39-82C7-49E6-A9C3-444D20B15A53}" srcOrd="1" destOrd="0" parTransId="{53B3EDA7-61E6-4237-9F0C-BA41CF2DD12C}" sibTransId="{ECEF3C90-B8D4-401D-B030-2E1BD9D7B2BF}"/>
    <dgm:cxn modelId="{81BA73CE-04B9-4501-9FF6-F60F2A3DE9AF}" srcId="{FF24E12E-2022-487E-8885-A3F0137A2DF0}" destId="{98D99581-81BF-4395-B6EE-653750943175}" srcOrd="5" destOrd="0" parTransId="{0EA91EAE-B594-4664-91B0-00F59064EA43}" sibTransId="{A0E25F43-6163-48E8-9DA5-0F0501693260}"/>
    <dgm:cxn modelId="{FB729336-B623-44E1-B949-E5E8B6738EB2}" type="presOf" srcId="{27C408A5-F22D-482A-ACB1-175003BEF240}" destId="{9EA59326-A599-4EF1-A996-3F0C862B114B}" srcOrd="0" destOrd="0" presId="urn:microsoft.com/office/officeart/2005/8/layout/radial6"/>
    <dgm:cxn modelId="{AD824149-1E8B-497D-AE44-502978D06BFE}" type="presOf" srcId="{98D99581-81BF-4395-B6EE-653750943175}" destId="{BB3F5A87-AD4F-4164-93B8-31DFA733F2E6}" srcOrd="0" destOrd="0" presId="urn:microsoft.com/office/officeart/2005/8/layout/radial6"/>
    <dgm:cxn modelId="{5EAFB56A-9FF6-4BA4-96DF-B3C5136286A8}" type="presOf" srcId="{A0E25F43-6163-48E8-9DA5-0F0501693260}" destId="{CD05B587-BA17-4832-9B7E-6F684DB378FD}" srcOrd="0" destOrd="0" presId="urn:microsoft.com/office/officeart/2005/8/layout/radial6"/>
    <dgm:cxn modelId="{78DD51E8-4C23-42A4-9679-E4D575EB8E92}" type="presOf" srcId="{C4AB0166-1D8D-4FB3-9266-60D69C8FF25D}" destId="{0800D25C-73A8-41C9-B517-68E22F0DAF25}" srcOrd="0" destOrd="0" presId="urn:microsoft.com/office/officeart/2005/8/layout/radial6"/>
    <dgm:cxn modelId="{0E6101F5-806F-413D-B7E8-DD547C02C551}" type="presOf" srcId="{4CCB8991-CC83-47CD-BE6A-4AABA0D599F6}" destId="{9A88F402-0CD1-44FA-9E3D-9FEF3CDA85DE}" srcOrd="0" destOrd="0" presId="urn:microsoft.com/office/officeart/2005/8/layout/radial6"/>
    <dgm:cxn modelId="{548DBBA4-4FC3-4BB4-9E7C-5B37CC1CEDEE}" type="presOf" srcId="{ECEF3C90-B8D4-401D-B030-2E1BD9D7B2BF}" destId="{C42B7528-6FA0-4425-ACA0-4089EB177B7A}" srcOrd="0" destOrd="0" presId="urn:microsoft.com/office/officeart/2005/8/layout/radial6"/>
    <dgm:cxn modelId="{66026E4A-3E9F-452B-A483-C05336F7F392}" type="presOf" srcId="{48D736FC-268A-4145-8E7F-E7B3400B19EF}" destId="{6CECA896-D76C-40FB-8F39-82552BC66F37}" srcOrd="0" destOrd="0" presId="urn:microsoft.com/office/officeart/2005/8/layout/radial6"/>
    <dgm:cxn modelId="{2A8F902A-8992-4E12-97C7-2567696664DF}" srcId="{FF24E12E-2022-487E-8885-A3F0137A2DF0}" destId="{080723AC-06C1-4AED-8E5C-CD26EEAC52EB}" srcOrd="3" destOrd="0" parTransId="{3E8AEFF0-D00A-4C20-B418-4F6A6DDB2D99}" sibTransId="{F9FEAEF9-EA2D-4109-B886-D63E33FC2373}"/>
    <dgm:cxn modelId="{845DBD24-4A27-49D1-8329-52BFDBA78523}" type="presOf" srcId="{A7845A3B-CEEE-4A35-A382-E35EFEB07BCF}" destId="{9CB5817C-76C1-4805-BB6B-1671E4C5A33A}" srcOrd="0" destOrd="0" presId="urn:microsoft.com/office/officeart/2005/8/layout/radial6"/>
    <dgm:cxn modelId="{AE4184C3-F551-4F22-AD8B-36974A80835F}" type="presOf" srcId="{99E53B39-82C7-49E6-A9C3-444D20B15A53}" destId="{2ABDDD26-CE7E-4398-9F68-532F881B7ED4}" srcOrd="0" destOrd="0" presId="urn:microsoft.com/office/officeart/2005/8/layout/radial6"/>
    <dgm:cxn modelId="{9CEF2D19-2D8E-4D0C-B88D-70B4749EF7D2}" type="presOf" srcId="{C839DCBD-EE85-42A1-B180-CD4C70FD64FD}" destId="{E6FFF0B3-ED7D-410F-AA3B-898F69ADD2A3}" srcOrd="0" destOrd="0" presId="urn:microsoft.com/office/officeart/2005/8/layout/radial6"/>
    <dgm:cxn modelId="{D5F63700-350E-47C3-AD4B-AE90A3CF259E}" srcId="{FF24E12E-2022-487E-8885-A3F0137A2DF0}" destId="{C4AB0166-1D8D-4FB3-9266-60D69C8FF25D}" srcOrd="2" destOrd="0" parTransId="{53F87AFA-55F1-4F26-BBE6-9634F88ABF25}" sibTransId="{27C408A5-F22D-482A-ACB1-175003BEF240}"/>
    <dgm:cxn modelId="{2052C718-406F-43B3-8AF0-3FCD25643D38}" type="presOf" srcId="{EB7A88D3-A068-427D-988C-D308A5BF57FC}" destId="{D857953E-8C93-48E6-BC79-557300A1F037}" srcOrd="0" destOrd="0" presId="urn:microsoft.com/office/officeart/2005/8/layout/radial6"/>
    <dgm:cxn modelId="{B077C16C-F659-484D-82CB-6F612C81CE94}" srcId="{C839DCBD-EE85-42A1-B180-CD4C70FD64FD}" destId="{FF24E12E-2022-487E-8885-A3F0137A2DF0}" srcOrd="0" destOrd="0" parTransId="{876FFD1B-80E0-4864-9F26-4525D24B887D}" sibTransId="{6A127159-B2D3-475F-97F0-EEDFF7529FDD}"/>
    <dgm:cxn modelId="{36514E5B-DEDD-4D3A-BBE6-0300B8692FB4}" srcId="{FF24E12E-2022-487E-8885-A3F0137A2DF0}" destId="{4CCB8991-CC83-47CD-BE6A-4AABA0D599F6}" srcOrd="0" destOrd="0" parTransId="{2B592E7E-7BFE-4903-911E-7C3550ABC9EB}" sibTransId="{A7845A3B-CEEE-4A35-A382-E35EFEB07BCF}"/>
    <dgm:cxn modelId="{9D80A746-7E2A-49FE-AB5D-8CF4C28995CE}" srcId="{FF24E12E-2022-487E-8885-A3F0137A2DF0}" destId="{48D736FC-268A-4145-8E7F-E7B3400B19EF}" srcOrd="4" destOrd="0" parTransId="{518F64FF-967C-43F6-88DF-CE8570FB5C24}" sibTransId="{EB7A88D3-A068-427D-988C-D308A5BF57FC}"/>
    <dgm:cxn modelId="{15DEA8D8-C3DF-42FF-B1EC-2C3206D74E20}" type="presOf" srcId="{080723AC-06C1-4AED-8E5C-CD26EEAC52EB}" destId="{58580891-1A0D-4045-8D56-C31A7CDC3E45}" srcOrd="0" destOrd="0" presId="urn:microsoft.com/office/officeart/2005/8/layout/radial6"/>
    <dgm:cxn modelId="{8DACC1DC-EC6A-497B-AFA6-29F84985F1EC}" type="presOf" srcId="{FF24E12E-2022-487E-8885-A3F0137A2DF0}" destId="{A68C3DF7-2C3C-4CFA-87D8-033FAF29A44B}" srcOrd="0" destOrd="0" presId="urn:microsoft.com/office/officeart/2005/8/layout/radial6"/>
    <dgm:cxn modelId="{5A7045C8-3391-425F-B724-F4B9311BF759}" type="presParOf" srcId="{E6FFF0B3-ED7D-410F-AA3B-898F69ADD2A3}" destId="{A68C3DF7-2C3C-4CFA-87D8-033FAF29A44B}" srcOrd="0" destOrd="0" presId="urn:microsoft.com/office/officeart/2005/8/layout/radial6"/>
    <dgm:cxn modelId="{197C69B6-1A30-422A-BB47-C1ADE37F54AB}" type="presParOf" srcId="{E6FFF0B3-ED7D-410F-AA3B-898F69ADD2A3}" destId="{9A88F402-0CD1-44FA-9E3D-9FEF3CDA85DE}" srcOrd="1" destOrd="0" presId="urn:microsoft.com/office/officeart/2005/8/layout/radial6"/>
    <dgm:cxn modelId="{B3A528EF-F3E5-42A5-956B-F25A440607D8}" type="presParOf" srcId="{E6FFF0B3-ED7D-410F-AA3B-898F69ADD2A3}" destId="{9BBDA09E-F80A-4278-979F-6213E94D09AE}" srcOrd="2" destOrd="0" presId="urn:microsoft.com/office/officeart/2005/8/layout/radial6"/>
    <dgm:cxn modelId="{27B67B91-CEEB-4EBB-A5F5-4366D9E72C89}" type="presParOf" srcId="{E6FFF0B3-ED7D-410F-AA3B-898F69ADD2A3}" destId="{9CB5817C-76C1-4805-BB6B-1671E4C5A33A}" srcOrd="3" destOrd="0" presId="urn:microsoft.com/office/officeart/2005/8/layout/radial6"/>
    <dgm:cxn modelId="{2AF86BA7-C4A6-43B8-A638-E8814EEE6E08}" type="presParOf" srcId="{E6FFF0B3-ED7D-410F-AA3B-898F69ADD2A3}" destId="{2ABDDD26-CE7E-4398-9F68-532F881B7ED4}" srcOrd="4" destOrd="0" presId="urn:microsoft.com/office/officeart/2005/8/layout/radial6"/>
    <dgm:cxn modelId="{787D1E51-E2ED-4C07-BC53-9E7C9EDCD708}" type="presParOf" srcId="{E6FFF0B3-ED7D-410F-AA3B-898F69ADD2A3}" destId="{625A63E8-F0DC-4985-976B-F5CF2AFE9FFE}" srcOrd="5" destOrd="0" presId="urn:microsoft.com/office/officeart/2005/8/layout/radial6"/>
    <dgm:cxn modelId="{8D7B6D0A-6BC1-41F6-AAB7-E3C8C7243041}" type="presParOf" srcId="{E6FFF0B3-ED7D-410F-AA3B-898F69ADD2A3}" destId="{C42B7528-6FA0-4425-ACA0-4089EB177B7A}" srcOrd="6" destOrd="0" presId="urn:microsoft.com/office/officeart/2005/8/layout/radial6"/>
    <dgm:cxn modelId="{65FE8EB2-510C-4110-855C-84CACDF609E4}" type="presParOf" srcId="{E6FFF0B3-ED7D-410F-AA3B-898F69ADD2A3}" destId="{0800D25C-73A8-41C9-B517-68E22F0DAF25}" srcOrd="7" destOrd="0" presId="urn:microsoft.com/office/officeart/2005/8/layout/radial6"/>
    <dgm:cxn modelId="{64C87660-F857-49A3-9BA7-1AE9B30BC224}" type="presParOf" srcId="{E6FFF0B3-ED7D-410F-AA3B-898F69ADD2A3}" destId="{BB477BCC-E1BD-4DB3-844F-407979C3F92C}" srcOrd="8" destOrd="0" presId="urn:microsoft.com/office/officeart/2005/8/layout/radial6"/>
    <dgm:cxn modelId="{61B459BB-33C6-4F17-8E82-27D6DE61DA87}" type="presParOf" srcId="{E6FFF0B3-ED7D-410F-AA3B-898F69ADD2A3}" destId="{9EA59326-A599-4EF1-A996-3F0C862B114B}" srcOrd="9" destOrd="0" presId="urn:microsoft.com/office/officeart/2005/8/layout/radial6"/>
    <dgm:cxn modelId="{69464A75-2C2E-41CB-9287-92CFBEA453B8}" type="presParOf" srcId="{E6FFF0B3-ED7D-410F-AA3B-898F69ADD2A3}" destId="{58580891-1A0D-4045-8D56-C31A7CDC3E45}" srcOrd="10" destOrd="0" presId="urn:microsoft.com/office/officeart/2005/8/layout/radial6"/>
    <dgm:cxn modelId="{097D4EAA-421D-44A2-9D64-F5EE97C4FAB1}" type="presParOf" srcId="{E6FFF0B3-ED7D-410F-AA3B-898F69ADD2A3}" destId="{F84E8AF9-A027-4425-9A3E-8E6E82E6FE0A}" srcOrd="11" destOrd="0" presId="urn:microsoft.com/office/officeart/2005/8/layout/radial6"/>
    <dgm:cxn modelId="{FC6B424C-0773-4D3D-932E-9A79B8E0BEB8}" type="presParOf" srcId="{E6FFF0B3-ED7D-410F-AA3B-898F69ADD2A3}" destId="{7A881835-C233-4463-AFBC-CA8E1368C799}" srcOrd="12" destOrd="0" presId="urn:microsoft.com/office/officeart/2005/8/layout/radial6"/>
    <dgm:cxn modelId="{5B39100C-9538-4093-A233-043C972D39EB}" type="presParOf" srcId="{E6FFF0B3-ED7D-410F-AA3B-898F69ADD2A3}" destId="{6CECA896-D76C-40FB-8F39-82552BC66F37}" srcOrd="13" destOrd="0" presId="urn:microsoft.com/office/officeart/2005/8/layout/radial6"/>
    <dgm:cxn modelId="{14A7911E-2400-4673-9DCA-E79BC8A74254}" type="presParOf" srcId="{E6FFF0B3-ED7D-410F-AA3B-898F69ADD2A3}" destId="{F7E1D904-E532-4737-B01B-8EC5D9CB8D9B}" srcOrd="14" destOrd="0" presId="urn:microsoft.com/office/officeart/2005/8/layout/radial6"/>
    <dgm:cxn modelId="{8DC4DE11-54A3-4421-B780-B2D4AC3AA1A5}" type="presParOf" srcId="{E6FFF0B3-ED7D-410F-AA3B-898F69ADD2A3}" destId="{D857953E-8C93-48E6-BC79-557300A1F037}" srcOrd="15" destOrd="0" presId="urn:microsoft.com/office/officeart/2005/8/layout/radial6"/>
    <dgm:cxn modelId="{EE300D98-D8FC-4B54-A8D2-53FA0C25B8E0}" type="presParOf" srcId="{E6FFF0B3-ED7D-410F-AA3B-898F69ADD2A3}" destId="{BB3F5A87-AD4F-4164-93B8-31DFA733F2E6}" srcOrd="16" destOrd="0" presId="urn:microsoft.com/office/officeart/2005/8/layout/radial6"/>
    <dgm:cxn modelId="{C0257CDE-2D62-4B9D-948C-306DB569F5D4}" type="presParOf" srcId="{E6FFF0B3-ED7D-410F-AA3B-898F69ADD2A3}" destId="{FC117971-7597-4C46-A731-0E650C42B080}" srcOrd="17" destOrd="0" presId="urn:microsoft.com/office/officeart/2005/8/layout/radial6"/>
    <dgm:cxn modelId="{8BAE8A4F-E6E6-4835-AF4D-DBC01D8B38E3}" type="presParOf" srcId="{E6FFF0B3-ED7D-410F-AA3B-898F69ADD2A3}" destId="{CD05B587-BA17-4832-9B7E-6F684DB378F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9DCBD-EE85-42A1-B180-CD4C70FD64F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4E12E-2022-487E-8885-A3F0137A2DF0}">
      <dgm:prSet phldrT="[Текст]" custT="1"/>
      <dgm:spPr/>
      <dgm:t>
        <a:bodyPr/>
        <a:lstStyle/>
        <a:p>
          <a:pPr algn="ctr"/>
          <a:r>
            <a:rPr lang="ru-RU" sz="1600" b="1">
              <a:solidFill>
                <a:schemeClr val="tx1"/>
              </a:solidFill>
            </a:rPr>
            <a:t>РАБОТА С детьми</a:t>
          </a:r>
        </a:p>
      </dgm:t>
    </dgm:pt>
    <dgm:pt modelId="{876FFD1B-80E0-4864-9F26-4525D24B887D}" type="parTrans" cxnId="{B077C16C-F659-484D-82CB-6F612C81CE94}">
      <dgm:prSet/>
      <dgm:spPr/>
      <dgm:t>
        <a:bodyPr/>
        <a:lstStyle/>
        <a:p>
          <a:endParaRPr lang="ru-RU" sz="1600"/>
        </a:p>
      </dgm:t>
    </dgm:pt>
    <dgm:pt modelId="{6A127159-B2D3-475F-97F0-EEDFF7529FDD}" type="sibTrans" cxnId="{B077C16C-F659-484D-82CB-6F612C81CE94}">
      <dgm:prSet/>
      <dgm:spPr/>
      <dgm:t>
        <a:bodyPr/>
        <a:lstStyle/>
        <a:p>
          <a:endParaRPr lang="ru-RU" sz="1600"/>
        </a:p>
      </dgm:t>
    </dgm:pt>
    <dgm:pt modelId="{4CCB8991-CC83-47CD-BE6A-4AABA0D599F6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ЧТЕНИЕ ХУДОЖЕСТВЕННОЙ ЛИТЕРАТУРЫ</a:t>
          </a:r>
        </a:p>
      </dgm:t>
    </dgm:pt>
    <dgm:pt modelId="{2B592E7E-7BFE-4903-911E-7C3550ABC9EB}" type="parTrans" cxnId="{36514E5B-DEDD-4D3A-BBE6-0300B8692FB4}">
      <dgm:prSet/>
      <dgm:spPr/>
      <dgm:t>
        <a:bodyPr/>
        <a:lstStyle/>
        <a:p>
          <a:endParaRPr lang="ru-RU" sz="1600"/>
        </a:p>
      </dgm:t>
    </dgm:pt>
    <dgm:pt modelId="{A7845A3B-CEEE-4A35-A382-E35EFEB07BCF}" type="sibTrans" cxnId="{36514E5B-DEDD-4D3A-BBE6-0300B8692FB4}">
      <dgm:prSet/>
      <dgm:spPr/>
      <dgm:t>
        <a:bodyPr/>
        <a:lstStyle/>
        <a:p>
          <a:endParaRPr lang="ru-RU" sz="1600"/>
        </a:p>
      </dgm:t>
    </dgm:pt>
    <dgm:pt modelId="{99E53B39-82C7-49E6-A9C3-444D20B15A53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ПРАЗДНИКИ, ДОСУГИ, РАЗВЛЕЧЕНИЯ</a:t>
          </a:r>
        </a:p>
      </dgm:t>
    </dgm:pt>
    <dgm:pt modelId="{53B3EDA7-61E6-4237-9F0C-BA41CF2DD12C}" type="parTrans" cxnId="{9E7DAD86-F567-4AFB-9FEE-F742BFA77F7A}">
      <dgm:prSet/>
      <dgm:spPr/>
      <dgm:t>
        <a:bodyPr/>
        <a:lstStyle/>
        <a:p>
          <a:endParaRPr lang="ru-RU" sz="1600"/>
        </a:p>
      </dgm:t>
    </dgm:pt>
    <dgm:pt modelId="{ECEF3C90-B8D4-401D-B030-2E1BD9D7B2BF}" type="sibTrans" cxnId="{9E7DAD86-F567-4AFB-9FEE-F742BFA77F7A}">
      <dgm:prSet/>
      <dgm:spPr/>
      <dgm:t>
        <a:bodyPr/>
        <a:lstStyle/>
        <a:p>
          <a:endParaRPr lang="ru-RU" sz="1600"/>
        </a:p>
      </dgm:t>
    </dgm:pt>
    <dgm:pt modelId="{4AF9EE98-031F-4033-9F7B-C4A583DCBDD3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ЦЕЛЕВЫЕ ПРОГУЛКИ И ЭКСКУРСИИ</a:t>
          </a:r>
        </a:p>
      </dgm:t>
    </dgm:pt>
    <dgm:pt modelId="{2CC2C356-1DA1-44A3-A98E-C184DFCFAE8E}" type="parTrans" cxnId="{02DE6203-8D00-4D8C-BBBE-F60C256D2F12}">
      <dgm:prSet/>
      <dgm:spPr/>
      <dgm:t>
        <a:bodyPr/>
        <a:lstStyle/>
        <a:p>
          <a:endParaRPr lang="ru-RU" sz="1600"/>
        </a:p>
      </dgm:t>
    </dgm:pt>
    <dgm:pt modelId="{AC21D28F-3910-43A5-AB6C-023C1CCE1D95}" type="sibTrans" cxnId="{02DE6203-8D00-4D8C-BBBE-F60C256D2F12}">
      <dgm:prSet/>
      <dgm:spPr/>
      <dgm:t>
        <a:bodyPr/>
        <a:lstStyle/>
        <a:p>
          <a:endParaRPr lang="ru-RU" sz="1600"/>
        </a:p>
      </dgm:t>
    </dgm:pt>
    <dgm:pt modelId="{77D9A4E2-AF82-4FE1-8168-73B315A08FF6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ОБРАЗОВАТЕЛЬНАЯ ДЕЯТЕЛЬНОСТЬ</a:t>
          </a:r>
        </a:p>
      </dgm:t>
    </dgm:pt>
    <dgm:pt modelId="{90F92E98-93C2-4163-B835-C5D83F3089C5}" type="parTrans" cxnId="{E205D6E2-4D04-4C0D-8C5A-98C4A0A1D11B}">
      <dgm:prSet/>
      <dgm:spPr/>
      <dgm:t>
        <a:bodyPr/>
        <a:lstStyle/>
        <a:p>
          <a:endParaRPr lang="ru-RU" sz="1600"/>
        </a:p>
      </dgm:t>
    </dgm:pt>
    <dgm:pt modelId="{780C2E91-5F09-4863-9A27-ABC589B369E9}" type="sibTrans" cxnId="{E205D6E2-4D04-4C0D-8C5A-98C4A0A1D11B}">
      <dgm:prSet/>
      <dgm:spPr/>
      <dgm:t>
        <a:bodyPr/>
        <a:lstStyle/>
        <a:p>
          <a:endParaRPr lang="ru-RU" sz="1600"/>
        </a:p>
      </dgm:t>
    </dgm:pt>
    <dgm:pt modelId="{A2812052-D6F5-421F-B41C-506F8648C8AC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ИГРОВАЯ ДЕЯТЕЛЬНОСТЬ</a:t>
          </a:r>
        </a:p>
      </dgm:t>
    </dgm:pt>
    <dgm:pt modelId="{D36D3865-CAA4-42C0-9F2F-5361B3D28FC7}" type="parTrans" cxnId="{CC5E620B-DAFD-48F6-AD10-64E114EC6726}">
      <dgm:prSet/>
      <dgm:spPr/>
      <dgm:t>
        <a:bodyPr/>
        <a:lstStyle/>
        <a:p>
          <a:endParaRPr lang="ru-RU" sz="1600"/>
        </a:p>
      </dgm:t>
    </dgm:pt>
    <dgm:pt modelId="{95D3EDEF-E5F0-4025-A15A-7043484E4EF8}" type="sibTrans" cxnId="{CC5E620B-DAFD-48F6-AD10-64E114EC6726}">
      <dgm:prSet/>
      <dgm:spPr/>
      <dgm:t>
        <a:bodyPr/>
        <a:lstStyle/>
        <a:p>
          <a:endParaRPr lang="ru-RU" sz="1600"/>
        </a:p>
      </dgm:t>
    </dgm:pt>
    <dgm:pt modelId="{48D736FC-268A-4145-8E7F-E7B3400B19EF}">
      <dgm:prSet phldrT="[Текст]" custT="1"/>
      <dgm:spPr/>
      <dgm:t>
        <a:bodyPr/>
        <a:lstStyle/>
        <a:p>
          <a:r>
            <a:rPr lang="ru-RU" sz="1600">
              <a:solidFill>
                <a:schemeClr val="tx1"/>
              </a:solidFill>
            </a:rPr>
            <a:t>ВСТРЕЧИ С СОТРУДНИКАМИ ГИББД</a:t>
          </a:r>
        </a:p>
      </dgm:t>
    </dgm:pt>
    <dgm:pt modelId="{518F64FF-967C-43F6-88DF-CE8570FB5C24}" type="parTrans" cxnId="{9D80A746-7E2A-49FE-AB5D-8CF4C28995CE}">
      <dgm:prSet/>
      <dgm:spPr/>
      <dgm:t>
        <a:bodyPr/>
        <a:lstStyle/>
        <a:p>
          <a:endParaRPr lang="ru-RU" sz="1600"/>
        </a:p>
      </dgm:t>
    </dgm:pt>
    <dgm:pt modelId="{EB7A88D3-A068-427D-988C-D308A5BF57FC}" type="sibTrans" cxnId="{9D80A746-7E2A-49FE-AB5D-8CF4C28995CE}">
      <dgm:prSet/>
      <dgm:spPr/>
      <dgm:t>
        <a:bodyPr/>
        <a:lstStyle/>
        <a:p>
          <a:endParaRPr lang="ru-RU" sz="1600"/>
        </a:p>
      </dgm:t>
    </dgm:pt>
    <dgm:pt modelId="{E6FFF0B3-ED7D-410F-AA3B-898F69ADD2A3}" type="pres">
      <dgm:prSet presAssocID="{C839DCBD-EE85-42A1-B180-CD4C70FD6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8C3DF7-2C3C-4CFA-87D8-033FAF29A44B}" type="pres">
      <dgm:prSet presAssocID="{FF24E12E-2022-487E-8885-A3F0137A2DF0}" presName="centerShape" presStyleLbl="node0" presStyleIdx="0" presStyleCnt="1" custScaleX="139363" custScaleY="113481" custLinFactNeighborX="2266" custLinFactNeighborY="-755"/>
      <dgm:spPr/>
      <dgm:t>
        <a:bodyPr/>
        <a:lstStyle/>
        <a:p>
          <a:endParaRPr lang="ru-RU"/>
        </a:p>
      </dgm:t>
    </dgm:pt>
    <dgm:pt modelId="{9A88F402-0CD1-44FA-9E3D-9FEF3CDA85DE}" type="pres">
      <dgm:prSet presAssocID="{4CCB8991-CC83-47CD-BE6A-4AABA0D599F6}" presName="node" presStyleLbl="node1" presStyleIdx="0" presStyleCnt="6" custScaleX="196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DA09E-F80A-4278-979F-6213E94D09AE}" type="pres">
      <dgm:prSet presAssocID="{4CCB8991-CC83-47CD-BE6A-4AABA0D599F6}" presName="dummy" presStyleCnt="0"/>
      <dgm:spPr/>
    </dgm:pt>
    <dgm:pt modelId="{9CB5817C-76C1-4805-BB6B-1671E4C5A33A}" type="pres">
      <dgm:prSet presAssocID="{A7845A3B-CEEE-4A35-A382-E35EFEB07BCF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ABDDD26-CE7E-4398-9F68-532F881B7ED4}" type="pres">
      <dgm:prSet presAssocID="{99E53B39-82C7-49E6-A9C3-444D20B15A53}" presName="node" presStyleLbl="node1" presStyleIdx="1" presStyleCnt="6" custScaleX="245820" custRadScaleRad="139787" custRadScaleInc="2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A63E8-F0DC-4985-976B-F5CF2AFE9FFE}" type="pres">
      <dgm:prSet presAssocID="{99E53B39-82C7-49E6-A9C3-444D20B15A53}" presName="dummy" presStyleCnt="0"/>
      <dgm:spPr/>
    </dgm:pt>
    <dgm:pt modelId="{C42B7528-6FA0-4425-ACA0-4089EB177B7A}" type="pres">
      <dgm:prSet presAssocID="{ECEF3C90-B8D4-401D-B030-2E1BD9D7B2B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591C361-0D67-4231-B755-C487B5762AFA}" type="pres">
      <dgm:prSet presAssocID="{A2812052-D6F5-421F-B41C-506F8648C8AC}" presName="node" presStyleLbl="node1" presStyleIdx="2" presStyleCnt="6" custScaleX="254421" custRadScaleRad="151905" custRadScaleInc="-4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88920-130D-4B2C-9ECC-D08C0BE7EC2F}" type="pres">
      <dgm:prSet presAssocID="{A2812052-D6F5-421F-B41C-506F8648C8AC}" presName="dummy" presStyleCnt="0"/>
      <dgm:spPr/>
    </dgm:pt>
    <dgm:pt modelId="{622BD0CB-1CD9-4EAA-BEA6-3E73DD612F18}" type="pres">
      <dgm:prSet presAssocID="{95D3EDEF-E5F0-4025-A15A-7043484E4EF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98EAA94-A966-4C03-AEE7-B320C4B2E189}" type="pres">
      <dgm:prSet presAssocID="{4AF9EE98-031F-4033-9F7B-C4A583DCBDD3}" presName="node" presStyleLbl="node1" presStyleIdx="3" presStyleCnt="6" custScaleX="265942" custRadScaleRad="114983" custRadScaleInc="8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2332C-A177-4E6D-850E-725C2C3CB0BC}" type="pres">
      <dgm:prSet presAssocID="{4AF9EE98-031F-4033-9F7B-C4A583DCBDD3}" presName="dummy" presStyleCnt="0"/>
      <dgm:spPr/>
    </dgm:pt>
    <dgm:pt modelId="{F37C7091-2536-4355-B317-E6BDEAA36720}" type="pres">
      <dgm:prSet presAssocID="{AC21D28F-3910-43A5-AB6C-023C1CCE1D95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2F136DD-D185-44C1-82F5-DC5A5C5975DB}" type="pres">
      <dgm:prSet presAssocID="{77D9A4E2-AF82-4FE1-8168-73B315A08FF6}" presName="node" presStyleLbl="node1" presStyleIdx="4" presStyleCnt="6" custScaleX="217288" custRadScaleRad="157921" custRadScaleInc="5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33C98-860D-4525-BAFD-4EF963961D4D}" type="pres">
      <dgm:prSet presAssocID="{77D9A4E2-AF82-4FE1-8168-73B315A08FF6}" presName="dummy" presStyleCnt="0"/>
      <dgm:spPr/>
    </dgm:pt>
    <dgm:pt modelId="{BFAF1E63-9DAF-4246-92BC-814DA46A9A61}" type="pres">
      <dgm:prSet presAssocID="{780C2E91-5F09-4863-9A27-ABC589B369E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CECA896-D76C-40FB-8F39-82552BC66F37}" type="pres">
      <dgm:prSet presAssocID="{48D736FC-268A-4145-8E7F-E7B3400B19EF}" presName="node" presStyleLbl="node1" presStyleIdx="5" presStyleCnt="6" custScaleX="242952" custRadScaleRad="139333" custRadScaleInc="-37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1D904-E532-4737-B01B-8EC5D9CB8D9B}" type="pres">
      <dgm:prSet presAssocID="{48D736FC-268A-4145-8E7F-E7B3400B19EF}" presName="dummy" presStyleCnt="0"/>
      <dgm:spPr/>
    </dgm:pt>
    <dgm:pt modelId="{D857953E-8C93-48E6-BC79-557300A1F037}" type="pres">
      <dgm:prSet presAssocID="{EB7A88D3-A068-427D-988C-D308A5BF57FC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4BD8F4D-0269-459B-AFCE-20372C9BE0C0}" type="presOf" srcId="{A2812052-D6F5-421F-B41C-506F8648C8AC}" destId="{9591C361-0D67-4231-B755-C487B5762AFA}" srcOrd="0" destOrd="0" presId="urn:microsoft.com/office/officeart/2005/8/layout/radial6"/>
    <dgm:cxn modelId="{9E7DAD86-F567-4AFB-9FEE-F742BFA77F7A}" srcId="{FF24E12E-2022-487E-8885-A3F0137A2DF0}" destId="{99E53B39-82C7-49E6-A9C3-444D20B15A53}" srcOrd="1" destOrd="0" parTransId="{53B3EDA7-61E6-4237-9F0C-BA41CF2DD12C}" sibTransId="{ECEF3C90-B8D4-401D-B030-2E1BD9D7B2BF}"/>
    <dgm:cxn modelId="{CC5E620B-DAFD-48F6-AD10-64E114EC6726}" srcId="{FF24E12E-2022-487E-8885-A3F0137A2DF0}" destId="{A2812052-D6F5-421F-B41C-506F8648C8AC}" srcOrd="2" destOrd="0" parTransId="{D36D3865-CAA4-42C0-9F2F-5361B3D28FC7}" sibTransId="{95D3EDEF-E5F0-4025-A15A-7043484E4EF8}"/>
    <dgm:cxn modelId="{403BB316-DC8C-47FB-B553-7E36968E76FD}" type="presOf" srcId="{48D736FC-268A-4145-8E7F-E7B3400B19EF}" destId="{6CECA896-D76C-40FB-8F39-82552BC66F37}" srcOrd="0" destOrd="0" presId="urn:microsoft.com/office/officeart/2005/8/layout/radial6"/>
    <dgm:cxn modelId="{E205D6E2-4D04-4C0D-8C5A-98C4A0A1D11B}" srcId="{FF24E12E-2022-487E-8885-A3F0137A2DF0}" destId="{77D9A4E2-AF82-4FE1-8168-73B315A08FF6}" srcOrd="4" destOrd="0" parTransId="{90F92E98-93C2-4163-B835-C5D83F3089C5}" sibTransId="{780C2E91-5F09-4863-9A27-ABC589B369E9}"/>
    <dgm:cxn modelId="{78274C6B-AFBE-4303-824C-A5D7519FE662}" type="presOf" srcId="{4CCB8991-CC83-47CD-BE6A-4AABA0D599F6}" destId="{9A88F402-0CD1-44FA-9E3D-9FEF3CDA85DE}" srcOrd="0" destOrd="0" presId="urn:microsoft.com/office/officeart/2005/8/layout/radial6"/>
    <dgm:cxn modelId="{B51ABA1F-B923-48E8-99A5-F7711472ED27}" type="presOf" srcId="{ECEF3C90-B8D4-401D-B030-2E1BD9D7B2BF}" destId="{C42B7528-6FA0-4425-ACA0-4089EB177B7A}" srcOrd="0" destOrd="0" presId="urn:microsoft.com/office/officeart/2005/8/layout/radial6"/>
    <dgm:cxn modelId="{02DE6203-8D00-4D8C-BBBE-F60C256D2F12}" srcId="{FF24E12E-2022-487E-8885-A3F0137A2DF0}" destId="{4AF9EE98-031F-4033-9F7B-C4A583DCBDD3}" srcOrd="3" destOrd="0" parTransId="{2CC2C356-1DA1-44A3-A98E-C184DFCFAE8E}" sibTransId="{AC21D28F-3910-43A5-AB6C-023C1CCE1D95}"/>
    <dgm:cxn modelId="{28E970F6-F026-42DC-8AF4-941CA893B62E}" type="presOf" srcId="{780C2E91-5F09-4863-9A27-ABC589B369E9}" destId="{BFAF1E63-9DAF-4246-92BC-814DA46A9A61}" srcOrd="0" destOrd="0" presId="urn:microsoft.com/office/officeart/2005/8/layout/radial6"/>
    <dgm:cxn modelId="{F2D1D55B-0960-473F-9A64-E670FCFCFE9D}" type="presOf" srcId="{95D3EDEF-E5F0-4025-A15A-7043484E4EF8}" destId="{622BD0CB-1CD9-4EAA-BEA6-3E73DD612F18}" srcOrd="0" destOrd="0" presId="urn:microsoft.com/office/officeart/2005/8/layout/radial6"/>
    <dgm:cxn modelId="{D6F438D1-E274-41A4-9594-8401B3D91A2E}" type="presOf" srcId="{FF24E12E-2022-487E-8885-A3F0137A2DF0}" destId="{A68C3DF7-2C3C-4CFA-87D8-033FAF29A44B}" srcOrd="0" destOrd="0" presId="urn:microsoft.com/office/officeart/2005/8/layout/radial6"/>
    <dgm:cxn modelId="{774D8294-AA77-4439-AAAC-B250E75F0D93}" type="presOf" srcId="{77D9A4E2-AF82-4FE1-8168-73B315A08FF6}" destId="{12F136DD-D185-44C1-82F5-DC5A5C5975DB}" srcOrd="0" destOrd="0" presId="urn:microsoft.com/office/officeart/2005/8/layout/radial6"/>
    <dgm:cxn modelId="{5A827E96-9E05-4F57-A9A7-8CDBF8CD4072}" type="presOf" srcId="{4AF9EE98-031F-4033-9F7B-C4A583DCBDD3}" destId="{A98EAA94-A966-4C03-AEE7-B320C4B2E189}" srcOrd="0" destOrd="0" presId="urn:microsoft.com/office/officeart/2005/8/layout/radial6"/>
    <dgm:cxn modelId="{B077C16C-F659-484D-82CB-6F612C81CE94}" srcId="{C839DCBD-EE85-42A1-B180-CD4C70FD64FD}" destId="{FF24E12E-2022-487E-8885-A3F0137A2DF0}" srcOrd="0" destOrd="0" parTransId="{876FFD1B-80E0-4864-9F26-4525D24B887D}" sibTransId="{6A127159-B2D3-475F-97F0-EEDFF7529FDD}"/>
    <dgm:cxn modelId="{74E83C52-6218-49EB-B5A3-FF6DE4B879A9}" type="presOf" srcId="{C839DCBD-EE85-42A1-B180-CD4C70FD64FD}" destId="{E6FFF0B3-ED7D-410F-AA3B-898F69ADD2A3}" srcOrd="0" destOrd="0" presId="urn:microsoft.com/office/officeart/2005/8/layout/radial6"/>
    <dgm:cxn modelId="{85BB42EB-FE52-45BA-B110-620D76972F62}" type="presOf" srcId="{A7845A3B-CEEE-4A35-A382-E35EFEB07BCF}" destId="{9CB5817C-76C1-4805-BB6B-1671E4C5A33A}" srcOrd="0" destOrd="0" presId="urn:microsoft.com/office/officeart/2005/8/layout/radial6"/>
    <dgm:cxn modelId="{EB13A755-8E9D-468B-99A6-1C7A486EB476}" type="presOf" srcId="{EB7A88D3-A068-427D-988C-D308A5BF57FC}" destId="{D857953E-8C93-48E6-BC79-557300A1F037}" srcOrd="0" destOrd="0" presId="urn:microsoft.com/office/officeart/2005/8/layout/radial6"/>
    <dgm:cxn modelId="{36514E5B-DEDD-4D3A-BBE6-0300B8692FB4}" srcId="{FF24E12E-2022-487E-8885-A3F0137A2DF0}" destId="{4CCB8991-CC83-47CD-BE6A-4AABA0D599F6}" srcOrd="0" destOrd="0" parTransId="{2B592E7E-7BFE-4903-911E-7C3550ABC9EB}" sibTransId="{A7845A3B-CEEE-4A35-A382-E35EFEB07BCF}"/>
    <dgm:cxn modelId="{9D80A746-7E2A-49FE-AB5D-8CF4C28995CE}" srcId="{FF24E12E-2022-487E-8885-A3F0137A2DF0}" destId="{48D736FC-268A-4145-8E7F-E7B3400B19EF}" srcOrd="5" destOrd="0" parTransId="{518F64FF-967C-43F6-88DF-CE8570FB5C24}" sibTransId="{EB7A88D3-A068-427D-988C-D308A5BF57FC}"/>
    <dgm:cxn modelId="{B786ABCC-44C3-4964-A8BA-339118FB30E4}" type="presOf" srcId="{99E53B39-82C7-49E6-A9C3-444D20B15A53}" destId="{2ABDDD26-CE7E-4398-9F68-532F881B7ED4}" srcOrd="0" destOrd="0" presId="urn:microsoft.com/office/officeart/2005/8/layout/radial6"/>
    <dgm:cxn modelId="{E1CB99C2-1E45-40A8-9B57-EFDA308C04E1}" type="presOf" srcId="{AC21D28F-3910-43A5-AB6C-023C1CCE1D95}" destId="{F37C7091-2536-4355-B317-E6BDEAA36720}" srcOrd="0" destOrd="0" presId="urn:microsoft.com/office/officeart/2005/8/layout/radial6"/>
    <dgm:cxn modelId="{A9AAF13A-709B-466E-AF7B-563EE7479752}" type="presParOf" srcId="{E6FFF0B3-ED7D-410F-AA3B-898F69ADD2A3}" destId="{A68C3DF7-2C3C-4CFA-87D8-033FAF29A44B}" srcOrd="0" destOrd="0" presId="urn:microsoft.com/office/officeart/2005/8/layout/radial6"/>
    <dgm:cxn modelId="{A0C74CCC-BFD7-4CA0-A71B-B540617E2E61}" type="presParOf" srcId="{E6FFF0B3-ED7D-410F-AA3B-898F69ADD2A3}" destId="{9A88F402-0CD1-44FA-9E3D-9FEF3CDA85DE}" srcOrd="1" destOrd="0" presId="urn:microsoft.com/office/officeart/2005/8/layout/radial6"/>
    <dgm:cxn modelId="{1A145E3E-8904-48C3-949D-DA548C954B0D}" type="presParOf" srcId="{E6FFF0B3-ED7D-410F-AA3B-898F69ADD2A3}" destId="{9BBDA09E-F80A-4278-979F-6213E94D09AE}" srcOrd="2" destOrd="0" presId="urn:microsoft.com/office/officeart/2005/8/layout/radial6"/>
    <dgm:cxn modelId="{8EC4A2C3-1815-4728-81A3-8BACF82D0622}" type="presParOf" srcId="{E6FFF0B3-ED7D-410F-AA3B-898F69ADD2A3}" destId="{9CB5817C-76C1-4805-BB6B-1671E4C5A33A}" srcOrd="3" destOrd="0" presId="urn:microsoft.com/office/officeart/2005/8/layout/radial6"/>
    <dgm:cxn modelId="{515A720E-2C9F-4D9E-AD98-B8145AD6DDC2}" type="presParOf" srcId="{E6FFF0B3-ED7D-410F-AA3B-898F69ADD2A3}" destId="{2ABDDD26-CE7E-4398-9F68-532F881B7ED4}" srcOrd="4" destOrd="0" presId="urn:microsoft.com/office/officeart/2005/8/layout/radial6"/>
    <dgm:cxn modelId="{AE7E26F1-E6C3-4613-8320-3211BC61E614}" type="presParOf" srcId="{E6FFF0B3-ED7D-410F-AA3B-898F69ADD2A3}" destId="{625A63E8-F0DC-4985-976B-F5CF2AFE9FFE}" srcOrd="5" destOrd="0" presId="urn:microsoft.com/office/officeart/2005/8/layout/radial6"/>
    <dgm:cxn modelId="{32D67849-6B49-422F-956D-461B2F8D93C9}" type="presParOf" srcId="{E6FFF0B3-ED7D-410F-AA3B-898F69ADD2A3}" destId="{C42B7528-6FA0-4425-ACA0-4089EB177B7A}" srcOrd="6" destOrd="0" presId="urn:microsoft.com/office/officeart/2005/8/layout/radial6"/>
    <dgm:cxn modelId="{4E1DD5D5-AA79-4760-A685-E4DED63C72F9}" type="presParOf" srcId="{E6FFF0B3-ED7D-410F-AA3B-898F69ADD2A3}" destId="{9591C361-0D67-4231-B755-C487B5762AFA}" srcOrd="7" destOrd="0" presId="urn:microsoft.com/office/officeart/2005/8/layout/radial6"/>
    <dgm:cxn modelId="{DED13584-9D1D-48B0-B7B0-9D3640FBB4D8}" type="presParOf" srcId="{E6FFF0B3-ED7D-410F-AA3B-898F69ADD2A3}" destId="{31988920-130D-4B2C-9ECC-D08C0BE7EC2F}" srcOrd="8" destOrd="0" presId="urn:microsoft.com/office/officeart/2005/8/layout/radial6"/>
    <dgm:cxn modelId="{C55F222A-44C0-4F6D-8736-AB8E00099FFA}" type="presParOf" srcId="{E6FFF0B3-ED7D-410F-AA3B-898F69ADD2A3}" destId="{622BD0CB-1CD9-4EAA-BEA6-3E73DD612F18}" srcOrd="9" destOrd="0" presId="urn:microsoft.com/office/officeart/2005/8/layout/radial6"/>
    <dgm:cxn modelId="{89E2AE0C-26A0-4AD7-AB4A-1C2E6A1A5A1B}" type="presParOf" srcId="{E6FFF0B3-ED7D-410F-AA3B-898F69ADD2A3}" destId="{A98EAA94-A966-4C03-AEE7-B320C4B2E189}" srcOrd="10" destOrd="0" presId="urn:microsoft.com/office/officeart/2005/8/layout/radial6"/>
    <dgm:cxn modelId="{EB08B9D9-801B-401C-A69B-2A3425241395}" type="presParOf" srcId="{E6FFF0B3-ED7D-410F-AA3B-898F69ADD2A3}" destId="{8E82332C-A177-4E6D-850E-725C2C3CB0BC}" srcOrd="11" destOrd="0" presId="urn:microsoft.com/office/officeart/2005/8/layout/radial6"/>
    <dgm:cxn modelId="{1174933A-1AF5-42C0-8E50-7C9A41D0FD0F}" type="presParOf" srcId="{E6FFF0B3-ED7D-410F-AA3B-898F69ADD2A3}" destId="{F37C7091-2536-4355-B317-E6BDEAA36720}" srcOrd="12" destOrd="0" presId="urn:microsoft.com/office/officeart/2005/8/layout/radial6"/>
    <dgm:cxn modelId="{383F1740-B061-4F7D-B175-D2B69B011149}" type="presParOf" srcId="{E6FFF0B3-ED7D-410F-AA3B-898F69ADD2A3}" destId="{12F136DD-D185-44C1-82F5-DC5A5C5975DB}" srcOrd="13" destOrd="0" presId="urn:microsoft.com/office/officeart/2005/8/layout/radial6"/>
    <dgm:cxn modelId="{962186F5-9C9C-4237-838E-D7DC26A0380B}" type="presParOf" srcId="{E6FFF0B3-ED7D-410F-AA3B-898F69ADD2A3}" destId="{46933C98-860D-4525-BAFD-4EF963961D4D}" srcOrd="14" destOrd="0" presId="urn:microsoft.com/office/officeart/2005/8/layout/radial6"/>
    <dgm:cxn modelId="{946CA60D-6F35-4234-BBEC-20C7F82E9D4D}" type="presParOf" srcId="{E6FFF0B3-ED7D-410F-AA3B-898F69ADD2A3}" destId="{BFAF1E63-9DAF-4246-92BC-814DA46A9A61}" srcOrd="15" destOrd="0" presId="urn:microsoft.com/office/officeart/2005/8/layout/radial6"/>
    <dgm:cxn modelId="{2D560B7C-C20B-4D8D-994F-AC21F23A76A7}" type="presParOf" srcId="{E6FFF0B3-ED7D-410F-AA3B-898F69ADD2A3}" destId="{6CECA896-D76C-40FB-8F39-82552BC66F37}" srcOrd="16" destOrd="0" presId="urn:microsoft.com/office/officeart/2005/8/layout/radial6"/>
    <dgm:cxn modelId="{69047AFA-B19C-443F-9D3E-5A9DFE55BFBE}" type="presParOf" srcId="{E6FFF0B3-ED7D-410F-AA3B-898F69ADD2A3}" destId="{F7E1D904-E532-4737-B01B-8EC5D9CB8D9B}" srcOrd="17" destOrd="0" presId="urn:microsoft.com/office/officeart/2005/8/layout/radial6"/>
    <dgm:cxn modelId="{012EC445-8B31-4E82-86BD-B6FDAE3F27E7}" type="presParOf" srcId="{E6FFF0B3-ED7D-410F-AA3B-898F69ADD2A3}" destId="{D857953E-8C93-48E6-BC79-557300A1F03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08AD91-B4BD-4DDA-9B2A-6B8BC670A983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252A4-68CD-4B34-9950-645771320E2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ГО ЧС</a:t>
          </a:r>
          <a:endParaRPr lang="ru-RU" sz="2400" b="1" dirty="0">
            <a:solidFill>
              <a:srgbClr val="002060"/>
            </a:solidFill>
          </a:endParaRPr>
        </a:p>
      </dgm:t>
    </dgm:pt>
    <dgm:pt modelId="{7B9A61B5-3DF6-4305-96B8-C6F6200AB78F}" type="parTrans" cxnId="{C127ACA4-F11F-4CEC-8B7F-9D8822803F0D}">
      <dgm:prSet/>
      <dgm:spPr/>
      <dgm:t>
        <a:bodyPr/>
        <a:lstStyle/>
        <a:p>
          <a:endParaRPr lang="ru-RU"/>
        </a:p>
      </dgm:t>
    </dgm:pt>
    <dgm:pt modelId="{78126513-C34F-424C-9B8E-12158E916E3F}" type="sibTrans" cxnId="{C127ACA4-F11F-4CEC-8B7F-9D8822803F0D}">
      <dgm:prSet/>
      <dgm:spPr/>
      <dgm:t>
        <a:bodyPr/>
        <a:lstStyle/>
        <a:p>
          <a:endParaRPr lang="ru-RU"/>
        </a:p>
      </dgm:t>
    </dgm:pt>
    <dgm:pt modelId="{9CAEC149-4F90-4DB6-8DF9-2F4DB517AA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Антитеррористическая защита</a:t>
          </a:r>
          <a:endParaRPr lang="ru-RU" sz="2400" b="1" dirty="0">
            <a:solidFill>
              <a:srgbClr val="002060"/>
            </a:solidFill>
          </a:endParaRPr>
        </a:p>
      </dgm:t>
    </dgm:pt>
    <dgm:pt modelId="{FEB25A08-E372-4E97-A6C0-E1F74B4F1D4A}" type="parTrans" cxnId="{8415AF1E-238A-4C30-B377-2F4B308EF8B8}">
      <dgm:prSet/>
      <dgm:spPr/>
      <dgm:t>
        <a:bodyPr/>
        <a:lstStyle/>
        <a:p>
          <a:endParaRPr lang="ru-RU"/>
        </a:p>
      </dgm:t>
    </dgm:pt>
    <dgm:pt modelId="{43F6644F-80FE-4842-B300-E65F84FCBD1A}" type="sibTrans" cxnId="{8415AF1E-238A-4C30-B377-2F4B308EF8B8}">
      <dgm:prSet/>
      <dgm:spPr/>
      <dgm:t>
        <a:bodyPr/>
        <a:lstStyle/>
        <a:p>
          <a:endParaRPr lang="ru-RU"/>
        </a:p>
      </dgm:t>
    </dgm:pt>
    <dgm:pt modelId="{37D65207-C39D-4738-AB76-5885880CACD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Пожарная безопасность</a:t>
          </a:r>
          <a:endParaRPr lang="ru-RU" sz="2400" b="1" dirty="0">
            <a:solidFill>
              <a:srgbClr val="002060"/>
            </a:solidFill>
          </a:endParaRPr>
        </a:p>
      </dgm:t>
    </dgm:pt>
    <dgm:pt modelId="{009B7068-9020-4C45-84D7-D5BD4DBE9227}" type="parTrans" cxnId="{FD389AA3-C2A8-473D-8E21-8E66D5A6B8D9}">
      <dgm:prSet/>
      <dgm:spPr/>
      <dgm:t>
        <a:bodyPr/>
        <a:lstStyle/>
        <a:p>
          <a:endParaRPr lang="ru-RU"/>
        </a:p>
      </dgm:t>
    </dgm:pt>
    <dgm:pt modelId="{E5D4FBE6-ABB1-4A41-A88B-BBC7FA45FFE1}" type="sibTrans" cxnId="{FD389AA3-C2A8-473D-8E21-8E66D5A6B8D9}">
      <dgm:prSet/>
      <dgm:spPr/>
      <dgm:t>
        <a:bodyPr/>
        <a:lstStyle/>
        <a:p>
          <a:endParaRPr lang="ru-RU"/>
        </a:p>
      </dgm:t>
    </dgm:pt>
    <dgm:pt modelId="{E09608C9-225D-4A80-ADD6-98C31B4768E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Охрана труда</a:t>
          </a:r>
          <a:endParaRPr lang="ru-RU" sz="2400" b="1" dirty="0">
            <a:solidFill>
              <a:srgbClr val="002060"/>
            </a:solidFill>
          </a:endParaRPr>
        </a:p>
      </dgm:t>
    </dgm:pt>
    <dgm:pt modelId="{16361215-FF86-45D9-9E77-A6FBFD509FCE}" type="parTrans" cxnId="{BF311A66-FC8F-424C-97D6-3F8CD2D8FC82}">
      <dgm:prSet/>
      <dgm:spPr/>
      <dgm:t>
        <a:bodyPr/>
        <a:lstStyle/>
        <a:p>
          <a:endParaRPr lang="ru-RU"/>
        </a:p>
      </dgm:t>
    </dgm:pt>
    <dgm:pt modelId="{CDE688F5-9F65-41A3-9F8C-F522C92C3626}" type="sibTrans" cxnId="{BF311A66-FC8F-424C-97D6-3F8CD2D8FC82}">
      <dgm:prSet/>
      <dgm:spPr/>
      <dgm:t>
        <a:bodyPr/>
        <a:lstStyle/>
        <a:p>
          <a:endParaRPr lang="ru-RU"/>
        </a:p>
      </dgm:t>
    </dgm:pt>
    <dgm:pt modelId="{F24C6BE3-8721-4DBF-8070-6BCBD0BFFA42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2060"/>
              </a:solidFill>
            </a:rPr>
            <a:t>Электробезопасность</a:t>
          </a:r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DFB52F68-186D-4B6F-9265-8D2C817CB833}" type="parTrans" cxnId="{C491B05D-4037-41BC-A08C-8A642462944E}">
      <dgm:prSet/>
      <dgm:spPr/>
      <dgm:t>
        <a:bodyPr/>
        <a:lstStyle/>
        <a:p>
          <a:endParaRPr lang="ru-RU"/>
        </a:p>
      </dgm:t>
    </dgm:pt>
    <dgm:pt modelId="{E844C867-F4B8-498A-8A73-F01F0ABBE3DE}" type="sibTrans" cxnId="{C491B05D-4037-41BC-A08C-8A642462944E}">
      <dgm:prSet/>
      <dgm:spPr/>
      <dgm:t>
        <a:bodyPr/>
        <a:lstStyle/>
        <a:p>
          <a:endParaRPr lang="ru-RU"/>
        </a:p>
      </dgm:t>
    </dgm:pt>
    <dgm:pt modelId="{1B0A70BB-631D-4D22-BFD9-EEF900CF5B0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Защита персональных данных</a:t>
          </a:r>
          <a:endParaRPr lang="ru-RU" sz="2400" b="1" dirty="0">
            <a:solidFill>
              <a:srgbClr val="002060"/>
            </a:solidFill>
          </a:endParaRPr>
        </a:p>
      </dgm:t>
    </dgm:pt>
    <dgm:pt modelId="{0737043C-8697-4469-ADEF-F41648BCCD7E}" type="parTrans" cxnId="{581E2A38-5398-49A5-84BA-A7C3D5E7A8A1}">
      <dgm:prSet/>
      <dgm:spPr/>
      <dgm:t>
        <a:bodyPr/>
        <a:lstStyle/>
        <a:p>
          <a:endParaRPr lang="ru-RU"/>
        </a:p>
      </dgm:t>
    </dgm:pt>
    <dgm:pt modelId="{419BF7DD-F278-4A09-94DE-E9FBF3D6E7D8}" type="sibTrans" cxnId="{581E2A38-5398-49A5-84BA-A7C3D5E7A8A1}">
      <dgm:prSet/>
      <dgm:spPr/>
      <dgm:t>
        <a:bodyPr/>
        <a:lstStyle/>
        <a:p>
          <a:endParaRPr lang="ru-RU"/>
        </a:p>
      </dgm:t>
    </dgm:pt>
    <dgm:pt modelId="{C7C70A4B-9351-4307-A958-7B88CD41F3A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Дорожная безопасность</a:t>
          </a:r>
          <a:endParaRPr lang="ru-RU" sz="2400" b="1" dirty="0">
            <a:solidFill>
              <a:srgbClr val="002060"/>
            </a:solidFill>
          </a:endParaRPr>
        </a:p>
      </dgm:t>
    </dgm:pt>
    <dgm:pt modelId="{A15207F9-A673-43BA-A9F0-929F22F2A5B4}" type="parTrans" cxnId="{13F4CB17-A208-4EDC-AA41-A8091A20E8E4}">
      <dgm:prSet/>
      <dgm:spPr/>
      <dgm:t>
        <a:bodyPr/>
        <a:lstStyle/>
        <a:p>
          <a:endParaRPr lang="ru-RU"/>
        </a:p>
      </dgm:t>
    </dgm:pt>
    <dgm:pt modelId="{3BA2A095-C4E9-407A-8DC6-73671C862FBF}" type="sibTrans" cxnId="{13F4CB17-A208-4EDC-AA41-A8091A20E8E4}">
      <dgm:prSet/>
      <dgm:spPr/>
      <dgm:t>
        <a:bodyPr/>
        <a:lstStyle/>
        <a:p>
          <a:endParaRPr lang="ru-RU"/>
        </a:p>
      </dgm:t>
    </dgm:pt>
    <dgm:pt modelId="{11C4587F-DC80-4ABB-9CB5-9D1AE77AE4CA}" type="pres">
      <dgm:prSet presAssocID="{C308AD91-B4BD-4DDA-9B2A-6B8BC670A98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63CE797-43E4-48EB-AC0A-CAD22CB91750}" type="pres">
      <dgm:prSet presAssocID="{C308AD91-B4BD-4DDA-9B2A-6B8BC670A983}" presName="pyramid" presStyleLbl="node1" presStyleIdx="0" presStyleCnt="1"/>
      <dgm:spPr/>
    </dgm:pt>
    <dgm:pt modelId="{F6AAE3A1-A74C-48AA-B914-8F35A02C30EF}" type="pres">
      <dgm:prSet presAssocID="{C308AD91-B4BD-4DDA-9B2A-6B8BC670A983}" presName="theList" presStyleCnt="0"/>
      <dgm:spPr/>
    </dgm:pt>
    <dgm:pt modelId="{2D1ABA6A-6065-4AC0-8E91-DDD50E6C9955}" type="pres">
      <dgm:prSet presAssocID="{DFE252A4-68CD-4B34-9950-645771320E29}" presName="aNode" presStyleLbl="fgAcc1" presStyleIdx="0" presStyleCnt="7" custScaleX="160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BE12C-DD17-4181-AB1F-4370C9D40396}" type="pres">
      <dgm:prSet presAssocID="{DFE252A4-68CD-4B34-9950-645771320E29}" presName="aSpace" presStyleCnt="0"/>
      <dgm:spPr/>
    </dgm:pt>
    <dgm:pt modelId="{57BAB036-2A56-4CA4-9E31-2A33FF64DDF7}" type="pres">
      <dgm:prSet presAssocID="{9CAEC149-4F90-4DB6-8DF9-2F4DB517AADB}" presName="aNode" presStyleLbl="fgAcc1" presStyleIdx="1" presStyleCnt="7" custScaleX="163389" custLinFactNeighborX="212" custLinFactNeighborY="2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C87EE-DF7C-44BE-9E9A-448593BA6B0E}" type="pres">
      <dgm:prSet presAssocID="{9CAEC149-4F90-4DB6-8DF9-2F4DB517AADB}" presName="aSpace" presStyleCnt="0"/>
      <dgm:spPr/>
    </dgm:pt>
    <dgm:pt modelId="{5F50FEFE-913A-4535-8A6E-71AE110D0EA5}" type="pres">
      <dgm:prSet presAssocID="{37D65207-C39D-4738-AB76-5885880CACD7}" presName="aNode" presStyleLbl="fgAcc1" presStyleIdx="2" presStyleCnt="7" custScaleX="162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0BECF-D6A1-49C4-A7BA-DCBFF3B4C82E}" type="pres">
      <dgm:prSet presAssocID="{37D65207-C39D-4738-AB76-5885880CACD7}" presName="aSpace" presStyleCnt="0"/>
      <dgm:spPr/>
    </dgm:pt>
    <dgm:pt modelId="{CD21D848-91D9-4D83-A3CC-4892478C7E92}" type="pres">
      <dgm:prSet presAssocID="{E09608C9-225D-4A80-ADD6-98C31B4768E3}" presName="aNode" presStyleLbl="fgAcc1" presStyleIdx="3" presStyleCnt="7" custScaleX="164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73F46-D689-46B8-9666-D9DF5CAC3C8D}" type="pres">
      <dgm:prSet presAssocID="{E09608C9-225D-4A80-ADD6-98C31B4768E3}" presName="aSpace" presStyleCnt="0"/>
      <dgm:spPr/>
    </dgm:pt>
    <dgm:pt modelId="{AE01F388-F93C-41BA-B840-E0867511A4DD}" type="pres">
      <dgm:prSet presAssocID="{F24C6BE3-8721-4DBF-8070-6BCBD0BFFA42}" presName="aNode" presStyleLbl="fgAcc1" presStyleIdx="4" presStyleCnt="7" custScaleX="165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054DA-7CB6-46A1-B764-FC4E85C11F88}" type="pres">
      <dgm:prSet presAssocID="{F24C6BE3-8721-4DBF-8070-6BCBD0BFFA42}" presName="aSpace" presStyleCnt="0"/>
      <dgm:spPr/>
    </dgm:pt>
    <dgm:pt modelId="{2D81199E-5137-4B96-AEB1-1BFD7B0DADD8}" type="pres">
      <dgm:prSet presAssocID="{1B0A70BB-631D-4D22-BFD9-EEF900CF5B09}" presName="aNode" presStyleLbl="fgAcc1" presStyleIdx="5" presStyleCnt="7" custScaleX="165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EFEE5-2A9F-4970-9164-62807BBC0C6C}" type="pres">
      <dgm:prSet presAssocID="{1B0A70BB-631D-4D22-BFD9-EEF900CF5B09}" presName="aSpace" presStyleCnt="0"/>
      <dgm:spPr/>
    </dgm:pt>
    <dgm:pt modelId="{551447D0-A7B4-4A72-AB69-03D2B1B395BA}" type="pres">
      <dgm:prSet presAssocID="{C7C70A4B-9351-4307-A958-7B88CD41F3A0}" presName="aNode" presStyleLbl="fgAcc1" presStyleIdx="6" presStyleCnt="7" custScaleX="161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CDAD4-F94F-4E4E-8311-01F0064807AB}" type="pres">
      <dgm:prSet presAssocID="{C7C70A4B-9351-4307-A958-7B88CD41F3A0}" presName="aSpace" presStyleCnt="0"/>
      <dgm:spPr/>
    </dgm:pt>
  </dgm:ptLst>
  <dgm:cxnLst>
    <dgm:cxn modelId="{3A8EBDA4-DB55-4325-803A-6C39175052A3}" type="presOf" srcId="{37D65207-C39D-4738-AB76-5885880CACD7}" destId="{5F50FEFE-913A-4535-8A6E-71AE110D0EA5}" srcOrd="0" destOrd="0" presId="urn:microsoft.com/office/officeart/2005/8/layout/pyramid2"/>
    <dgm:cxn modelId="{581E2A38-5398-49A5-84BA-A7C3D5E7A8A1}" srcId="{C308AD91-B4BD-4DDA-9B2A-6B8BC670A983}" destId="{1B0A70BB-631D-4D22-BFD9-EEF900CF5B09}" srcOrd="5" destOrd="0" parTransId="{0737043C-8697-4469-ADEF-F41648BCCD7E}" sibTransId="{419BF7DD-F278-4A09-94DE-E9FBF3D6E7D8}"/>
    <dgm:cxn modelId="{8415AF1E-238A-4C30-B377-2F4B308EF8B8}" srcId="{C308AD91-B4BD-4DDA-9B2A-6B8BC670A983}" destId="{9CAEC149-4F90-4DB6-8DF9-2F4DB517AADB}" srcOrd="1" destOrd="0" parTransId="{FEB25A08-E372-4E97-A6C0-E1F74B4F1D4A}" sibTransId="{43F6644F-80FE-4842-B300-E65F84FCBD1A}"/>
    <dgm:cxn modelId="{CBCC616F-5727-4F25-9322-D0B7187614C7}" type="presOf" srcId="{1B0A70BB-631D-4D22-BFD9-EEF900CF5B09}" destId="{2D81199E-5137-4B96-AEB1-1BFD7B0DADD8}" srcOrd="0" destOrd="0" presId="urn:microsoft.com/office/officeart/2005/8/layout/pyramid2"/>
    <dgm:cxn modelId="{BAC9F7D8-E123-4CFE-A902-28D6BE77BB57}" type="presOf" srcId="{C308AD91-B4BD-4DDA-9B2A-6B8BC670A983}" destId="{11C4587F-DC80-4ABB-9CB5-9D1AE77AE4CA}" srcOrd="0" destOrd="0" presId="urn:microsoft.com/office/officeart/2005/8/layout/pyramid2"/>
    <dgm:cxn modelId="{C491B05D-4037-41BC-A08C-8A642462944E}" srcId="{C308AD91-B4BD-4DDA-9B2A-6B8BC670A983}" destId="{F24C6BE3-8721-4DBF-8070-6BCBD0BFFA42}" srcOrd="4" destOrd="0" parTransId="{DFB52F68-186D-4B6F-9265-8D2C817CB833}" sibTransId="{E844C867-F4B8-498A-8A73-F01F0ABBE3DE}"/>
    <dgm:cxn modelId="{CC8BDAE5-159C-4F72-8E81-2CE4C231C6B9}" type="presOf" srcId="{DFE252A4-68CD-4B34-9950-645771320E29}" destId="{2D1ABA6A-6065-4AC0-8E91-DDD50E6C9955}" srcOrd="0" destOrd="0" presId="urn:microsoft.com/office/officeart/2005/8/layout/pyramid2"/>
    <dgm:cxn modelId="{C127ACA4-F11F-4CEC-8B7F-9D8822803F0D}" srcId="{C308AD91-B4BD-4DDA-9B2A-6B8BC670A983}" destId="{DFE252A4-68CD-4B34-9950-645771320E29}" srcOrd="0" destOrd="0" parTransId="{7B9A61B5-3DF6-4305-96B8-C6F6200AB78F}" sibTransId="{78126513-C34F-424C-9B8E-12158E916E3F}"/>
    <dgm:cxn modelId="{13F4CB17-A208-4EDC-AA41-A8091A20E8E4}" srcId="{C308AD91-B4BD-4DDA-9B2A-6B8BC670A983}" destId="{C7C70A4B-9351-4307-A958-7B88CD41F3A0}" srcOrd="6" destOrd="0" parTransId="{A15207F9-A673-43BA-A9F0-929F22F2A5B4}" sibTransId="{3BA2A095-C4E9-407A-8DC6-73671C862FBF}"/>
    <dgm:cxn modelId="{E2454254-B40F-44D4-8EBF-4BC3420E8A5A}" type="presOf" srcId="{F24C6BE3-8721-4DBF-8070-6BCBD0BFFA42}" destId="{AE01F388-F93C-41BA-B840-E0867511A4DD}" srcOrd="0" destOrd="0" presId="urn:microsoft.com/office/officeart/2005/8/layout/pyramid2"/>
    <dgm:cxn modelId="{5F10A843-E8C1-407A-BEB0-40974D3A910F}" type="presOf" srcId="{C7C70A4B-9351-4307-A958-7B88CD41F3A0}" destId="{551447D0-A7B4-4A72-AB69-03D2B1B395BA}" srcOrd="0" destOrd="0" presId="urn:microsoft.com/office/officeart/2005/8/layout/pyramid2"/>
    <dgm:cxn modelId="{D71BC032-671B-4887-99D1-609BCCF0BB7E}" type="presOf" srcId="{E09608C9-225D-4A80-ADD6-98C31B4768E3}" destId="{CD21D848-91D9-4D83-A3CC-4892478C7E92}" srcOrd="0" destOrd="0" presId="urn:microsoft.com/office/officeart/2005/8/layout/pyramid2"/>
    <dgm:cxn modelId="{FD389AA3-C2A8-473D-8E21-8E66D5A6B8D9}" srcId="{C308AD91-B4BD-4DDA-9B2A-6B8BC670A983}" destId="{37D65207-C39D-4738-AB76-5885880CACD7}" srcOrd="2" destOrd="0" parTransId="{009B7068-9020-4C45-84D7-D5BD4DBE9227}" sibTransId="{E5D4FBE6-ABB1-4A41-A88B-BBC7FA45FFE1}"/>
    <dgm:cxn modelId="{BF311A66-FC8F-424C-97D6-3F8CD2D8FC82}" srcId="{C308AD91-B4BD-4DDA-9B2A-6B8BC670A983}" destId="{E09608C9-225D-4A80-ADD6-98C31B4768E3}" srcOrd="3" destOrd="0" parTransId="{16361215-FF86-45D9-9E77-A6FBFD509FCE}" sibTransId="{CDE688F5-9F65-41A3-9F8C-F522C92C3626}"/>
    <dgm:cxn modelId="{1D12D785-810C-4301-A1A0-B13EADB4F366}" type="presOf" srcId="{9CAEC149-4F90-4DB6-8DF9-2F4DB517AADB}" destId="{57BAB036-2A56-4CA4-9E31-2A33FF64DDF7}" srcOrd="0" destOrd="0" presId="urn:microsoft.com/office/officeart/2005/8/layout/pyramid2"/>
    <dgm:cxn modelId="{74800A78-292C-45CE-A562-633DC86F229C}" type="presParOf" srcId="{11C4587F-DC80-4ABB-9CB5-9D1AE77AE4CA}" destId="{463CE797-43E4-48EB-AC0A-CAD22CB91750}" srcOrd="0" destOrd="0" presId="urn:microsoft.com/office/officeart/2005/8/layout/pyramid2"/>
    <dgm:cxn modelId="{A23F4BEA-0802-4137-8464-A86A941FAA85}" type="presParOf" srcId="{11C4587F-DC80-4ABB-9CB5-9D1AE77AE4CA}" destId="{F6AAE3A1-A74C-48AA-B914-8F35A02C30EF}" srcOrd="1" destOrd="0" presId="urn:microsoft.com/office/officeart/2005/8/layout/pyramid2"/>
    <dgm:cxn modelId="{8CB51328-599E-4D05-9F38-19213823B019}" type="presParOf" srcId="{F6AAE3A1-A74C-48AA-B914-8F35A02C30EF}" destId="{2D1ABA6A-6065-4AC0-8E91-DDD50E6C9955}" srcOrd="0" destOrd="0" presId="urn:microsoft.com/office/officeart/2005/8/layout/pyramid2"/>
    <dgm:cxn modelId="{AE5FEA04-28F6-4258-B000-D359FB9C422E}" type="presParOf" srcId="{F6AAE3A1-A74C-48AA-B914-8F35A02C30EF}" destId="{736BE12C-DD17-4181-AB1F-4370C9D40396}" srcOrd="1" destOrd="0" presId="urn:microsoft.com/office/officeart/2005/8/layout/pyramid2"/>
    <dgm:cxn modelId="{DC16E2F2-35B2-4344-BEE0-BCBC57D0D54D}" type="presParOf" srcId="{F6AAE3A1-A74C-48AA-B914-8F35A02C30EF}" destId="{57BAB036-2A56-4CA4-9E31-2A33FF64DDF7}" srcOrd="2" destOrd="0" presId="urn:microsoft.com/office/officeart/2005/8/layout/pyramid2"/>
    <dgm:cxn modelId="{BB94E8D8-2B42-4B65-9367-EE7064A2EBA9}" type="presParOf" srcId="{F6AAE3A1-A74C-48AA-B914-8F35A02C30EF}" destId="{411C87EE-DF7C-44BE-9E9A-448593BA6B0E}" srcOrd="3" destOrd="0" presId="urn:microsoft.com/office/officeart/2005/8/layout/pyramid2"/>
    <dgm:cxn modelId="{2265A792-9EAD-477A-9E14-334DA4A36B20}" type="presParOf" srcId="{F6AAE3A1-A74C-48AA-B914-8F35A02C30EF}" destId="{5F50FEFE-913A-4535-8A6E-71AE110D0EA5}" srcOrd="4" destOrd="0" presId="urn:microsoft.com/office/officeart/2005/8/layout/pyramid2"/>
    <dgm:cxn modelId="{298DB61F-0C16-4E9A-9B29-797CEB903DFD}" type="presParOf" srcId="{F6AAE3A1-A74C-48AA-B914-8F35A02C30EF}" destId="{F450BECF-D6A1-49C4-A7BA-DCBFF3B4C82E}" srcOrd="5" destOrd="0" presId="urn:microsoft.com/office/officeart/2005/8/layout/pyramid2"/>
    <dgm:cxn modelId="{AC72F98C-A0C4-4597-98CA-F83F2726754B}" type="presParOf" srcId="{F6AAE3A1-A74C-48AA-B914-8F35A02C30EF}" destId="{CD21D848-91D9-4D83-A3CC-4892478C7E92}" srcOrd="6" destOrd="0" presId="urn:microsoft.com/office/officeart/2005/8/layout/pyramid2"/>
    <dgm:cxn modelId="{66D9F323-7B06-4605-AF70-8E484FF302A6}" type="presParOf" srcId="{F6AAE3A1-A74C-48AA-B914-8F35A02C30EF}" destId="{FFD73F46-D689-46B8-9666-D9DF5CAC3C8D}" srcOrd="7" destOrd="0" presId="urn:microsoft.com/office/officeart/2005/8/layout/pyramid2"/>
    <dgm:cxn modelId="{2123F1B7-343D-4841-84E2-124FED44134D}" type="presParOf" srcId="{F6AAE3A1-A74C-48AA-B914-8F35A02C30EF}" destId="{AE01F388-F93C-41BA-B840-E0867511A4DD}" srcOrd="8" destOrd="0" presId="urn:microsoft.com/office/officeart/2005/8/layout/pyramid2"/>
    <dgm:cxn modelId="{39CB0C89-3E74-40F8-8256-401BB0A935E4}" type="presParOf" srcId="{F6AAE3A1-A74C-48AA-B914-8F35A02C30EF}" destId="{FFD054DA-7CB6-46A1-B764-FC4E85C11F88}" srcOrd="9" destOrd="0" presId="urn:microsoft.com/office/officeart/2005/8/layout/pyramid2"/>
    <dgm:cxn modelId="{79158E3E-B269-4E11-95A1-AAF6E03EB1EF}" type="presParOf" srcId="{F6AAE3A1-A74C-48AA-B914-8F35A02C30EF}" destId="{2D81199E-5137-4B96-AEB1-1BFD7B0DADD8}" srcOrd="10" destOrd="0" presId="urn:microsoft.com/office/officeart/2005/8/layout/pyramid2"/>
    <dgm:cxn modelId="{76A12C11-A2AF-4495-AEF5-03B1BA1AE5DA}" type="presParOf" srcId="{F6AAE3A1-A74C-48AA-B914-8F35A02C30EF}" destId="{E3AEFEE5-2A9F-4970-9164-62807BBC0C6C}" srcOrd="11" destOrd="0" presId="urn:microsoft.com/office/officeart/2005/8/layout/pyramid2"/>
    <dgm:cxn modelId="{8F887591-B4FA-45EF-9B51-A6D7E075E2EB}" type="presParOf" srcId="{F6AAE3A1-A74C-48AA-B914-8F35A02C30EF}" destId="{551447D0-A7B4-4A72-AB69-03D2B1B395BA}" srcOrd="12" destOrd="0" presId="urn:microsoft.com/office/officeart/2005/8/layout/pyramid2"/>
    <dgm:cxn modelId="{F2FCDE18-6A08-40D2-8EC1-C8E6E311D06C}" type="presParOf" srcId="{F6AAE3A1-A74C-48AA-B914-8F35A02C30EF}" destId="{14CCDAD4-F94F-4E4E-8311-01F0064807A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149555-86FE-49C4-BC79-BE610BF9B6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5EFF6-AB1A-4FD2-BE75-A33579E1F9A9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Изучение нормативно-правовой базы</a:t>
          </a:r>
          <a:endParaRPr lang="ru-RU" sz="2400" dirty="0">
            <a:solidFill>
              <a:srgbClr val="FF0000"/>
            </a:solidFill>
          </a:endParaRPr>
        </a:p>
      </dgm:t>
    </dgm:pt>
    <dgm:pt modelId="{288EDF6C-303B-4EAE-8C1C-F4D5CC7B8278}" type="parTrans" cxnId="{9178EEFA-C966-49FD-83C3-9D439ACDF6DE}">
      <dgm:prSet/>
      <dgm:spPr/>
      <dgm:t>
        <a:bodyPr/>
        <a:lstStyle/>
        <a:p>
          <a:endParaRPr lang="ru-RU"/>
        </a:p>
      </dgm:t>
    </dgm:pt>
    <dgm:pt modelId="{39610EFB-AB1B-4F7C-8F6F-836B809394B7}" type="sibTrans" cxnId="{9178EEFA-C966-49FD-83C3-9D439ACDF6DE}">
      <dgm:prSet/>
      <dgm:spPr/>
      <dgm:t>
        <a:bodyPr/>
        <a:lstStyle/>
        <a:p>
          <a:endParaRPr lang="ru-RU"/>
        </a:p>
      </dgm:t>
    </dgm:pt>
    <dgm:pt modelId="{E977CA53-645E-468F-81C5-269F5D099407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Разработка  локальных актов, методических рекомендаций</a:t>
          </a:r>
          <a:endParaRPr lang="ru-RU" sz="2400" dirty="0">
            <a:solidFill>
              <a:srgbClr val="FF0000"/>
            </a:solidFill>
          </a:endParaRPr>
        </a:p>
      </dgm:t>
    </dgm:pt>
    <dgm:pt modelId="{C00AD759-E0FB-4A19-B055-A58D43563441}" type="parTrans" cxnId="{90E06E50-57DE-4941-8801-3C6A77C37F58}">
      <dgm:prSet/>
      <dgm:spPr/>
      <dgm:t>
        <a:bodyPr/>
        <a:lstStyle/>
        <a:p>
          <a:endParaRPr lang="ru-RU"/>
        </a:p>
      </dgm:t>
    </dgm:pt>
    <dgm:pt modelId="{E70874B0-7A43-4205-8DA8-280875DEE3C4}" type="sibTrans" cxnId="{90E06E50-57DE-4941-8801-3C6A77C37F58}">
      <dgm:prSet/>
      <dgm:spPr/>
      <dgm:t>
        <a:bodyPr/>
        <a:lstStyle/>
        <a:p>
          <a:endParaRPr lang="ru-RU"/>
        </a:p>
      </dgm:t>
    </dgm:pt>
    <dgm:pt modelId="{D09D9C34-8D3D-48B3-8493-DBA374ECBDA2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Административно-методическое сопровождение</a:t>
          </a:r>
          <a:endParaRPr lang="ru-RU" sz="2400" dirty="0">
            <a:solidFill>
              <a:srgbClr val="FF0000"/>
            </a:solidFill>
          </a:endParaRPr>
        </a:p>
      </dgm:t>
    </dgm:pt>
    <dgm:pt modelId="{38726ACC-C6A3-4AB2-8CD9-D249E31ABDE1}" type="parTrans" cxnId="{0B05B745-8351-4020-B1DE-CBD117632CAE}">
      <dgm:prSet/>
      <dgm:spPr/>
      <dgm:t>
        <a:bodyPr/>
        <a:lstStyle/>
        <a:p>
          <a:endParaRPr lang="ru-RU"/>
        </a:p>
      </dgm:t>
    </dgm:pt>
    <dgm:pt modelId="{424DC478-9FF2-48FA-B241-7A7EC4D84AF1}" type="sibTrans" cxnId="{0B05B745-8351-4020-B1DE-CBD117632CAE}">
      <dgm:prSet/>
      <dgm:spPr/>
      <dgm:t>
        <a:bodyPr/>
        <a:lstStyle/>
        <a:p>
          <a:endParaRPr lang="ru-RU"/>
        </a:p>
      </dgm:t>
    </dgm:pt>
    <dgm:pt modelId="{D291FC6F-4FFC-4DC1-A366-3D16C00ACEEF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Создание условий по реализации мероприятий</a:t>
          </a:r>
          <a:endParaRPr lang="ru-RU" sz="2400" dirty="0">
            <a:solidFill>
              <a:srgbClr val="FF0000"/>
            </a:solidFill>
          </a:endParaRPr>
        </a:p>
      </dgm:t>
    </dgm:pt>
    <dgm:pt modelId="{8EBFE746-2856-4786-98C9-56069E7E876B}" type="parTrans" cxnId="{A966AE09-AC94-4374-A03D-2A0B0B8F979B}">
      <dgm:prSet/>
      <dgm:spPr/>
      <dgm:t>
        <a:bodyPr/>
        <a:lstStyle/>
        <a:p>
          <a:endParaRPr lang="ru-RU"/>
        </a:p>
      </dgm:t>
    </dgm:pt>
    <dgm:pt modelId="{CA4C0747-740E-4750-B0EC-3A5AA739D9E4}" type="sibTrans" cxnId="{A966AE09-AC94-4374-A03D-2A0B0B8F979B}">
      <dgm:prSet/>
      <dgm:spPr/>
      <dgm:t>
        <a:bodyPr/>
        <a:lstStyle/>
        <a:p>
          <a:endParaRPr lang="ru-RU"/>
        </a:p>
      </dgm:t>
    </dgm:pt>
    <dgm:pt modelId="{EF1467E3-E392-4B15-9CCD-057028CDD406}">
      <dgm:prSet custT="1"/>
      <dgm:spPr>
        <a:solidFill>
          <a:srgbClr val="92D05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Мониторинг  безопасности образовательного пространства</a:t>
          </a:r>
          <a:endParaRPr lang="ru-RU" sz="2400" dirty="0">
            <a:solidFill>
              <a:srgbClr val="FF0000"/>
            </a:solidFill>
          </a:endParaRPr>
        </a:p>
      </dgm:t>
    </dgm:pt>
    <dgm:pt modelId="{500A9C86-E0DE-463E-8541-0302DCF93449}" type="parTrans" cxnId="{7CC443E8-8E57-462B-B57A-4004EAEF79E4}">
      <dgm:prSet/>
      <dgm:spPr/>
      <dgm:t>
        <a:bodyPr/>
        <a:lstStyle/>
        <a:p>
          <a:endParaRPr lang="ru-RU"/>
        </a:p>
      </dgm:t>
    </dgm:pt>
    <dgm:pt modelId="{471B97A0-4314-48DE-B511-4BEB7E1E19B3}" type="sibTrans" cxnId="{7CC443E8-8E57-462B-B57A-4004EAEF79E4}">
      <dgm:prSet/>
      <dgm:spPr/>
      <dgm:t>
        <a:bodyPr/>
        <a:lstStyle/>
        <a:p>
          <a:endParaRPr lang="ru-RU"/>
        </a:p>
      </dgm:t>
    </dgm:pt>
    <dgm:pt modelId="{75269319-F694-4A89-B5A8-087AD362940C}" type="pres">
      <dgm:prSet presAssocID="{7D149555-86FE-49C4-BC79-BE610BF9B6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B9EA0-4357-47F2-B2E8-298ABBD317FF}" type="pres">
      <dgm:prSet presAssocID="{6B05EFF6-AB1A-4FD2-BE75-A33579E1F9A9}" presName="parentLin" presStyleCnt="0"/>
      <dgm:spPr/>
    </dgm:pt>
    <dgm:pt modelId="{790E2B6E-1C98-4514-9A63-2C166C20FB09}" type="pres">
      <dgm:prSet presAssocID="{6B05EFF6-AB1A-4FD2-BE75-A33579E1F9A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78E7733-E176-498B-B130-5179C36AB064}" type="pres">
      <dgm:prSet presAssocID="{6B05EFF6-AB1A-4FD2-BE75-A33579E1F9A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1C52E-27D0-4A8A-9DAE-1E80026DD2CB}" type="pres">
      <dgm:prSet presAssocID="{6B05EFF6-AB1A-4FD2-BE75-A33579E1F9A9}" presName="negativeSpace" presStyleCnt="0"/>
      <dgm:spPr/>
    </dgm:pt>
    <dgm:pt modelId="{085CFE98-5AF5-4A8C-B624-A89572EB87B7}" type="pres">
      <dgm:prSet presAssocID="{6B05EFF6-AB1A-4FD2-BE75-A33579E1F9A9}" presName="childText" presStyleLbl="conFgAcc1" presStyleIdx="0" presStyleCnt="5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</dgm:spPr>
    </dgm:pt>
    <dgm:pt modelId="{287B99C6-B9B1-4D91-AC24-8E81C7779A51}" type="pres">
      <dgm:prSet presAssocID="{39610EFB-AB1B-4F7C-8F6F-836B809394B7}" presName="spaceBetweenRectangles" presStyleCnt="0"/>
      <dgm:spPr/>
    </dgm:pt>
    <dgm:pt modelId="{BF4960DC-4B67-4D79-A540-B25125550CB3}" type="pres">
      <dgm:prSet presAssocID="{E977CA53-645E-468F-81C5-269F5D099407}" presName="parentLin" presStyleCnt="0"/>
      <dgm:spPr/>
    </dgm:pt>
    <dgm:pt modelId="{16D22E3D-AA57-47D9-B448-AEFB7D1668FE}" type="pres">
      <dgm:prSet presAssocID="{E977CA53-645E-468F-81C5-269F5D09940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3B0EAD5-DE5F-440F-AB1D-FDF93CE90EEB}" type="pres">
      <dgm:prSet presAssocID="{E977CA53-645E-468F-81C5-269F5D09940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7A9AA-F9F6-4D84-81F6-D4B16C0B4F7C}" type="pres">
      <dgm:prSet presAssocID="{E977CA53-645E-468F-81C5-269F5D099407}" presName="negativeSpace" presStyleCnt="0"/>
      <dgm:spPr/>
    </dgm:pt>
    <dgm:pt modelId="{E7B7DAE0-82F1-4006-84AC-042F2ADCC0DC}" type="pres">
      <dgm:prSet presAssocID="{E977CA53-645E-468F-81C5-269F5D099407}" presName="childText" presStyleLbl="conFgAcc1" presStyleIdx="1" presStyleCnt="5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  <a:ln>
          <a:solidFill>
            <a:schemeClr val="accent1"/>
          </a:solidFill>
        </a:ln>
      </dgm:spPr>
    </dgm:pt>
    <dgm:pt modelId="{5DA9A479-91FB-4A5D-BFAB-D50C1B6252DA}" type="pres">
      <dgm:prSet presAssocID="{E70874B0-7A43-4205-8DA8-280875DEE3C4}" presName="spaceBetweenRectangles" presStyleCnt="0"/>
      <dgm:spPr/>
    </dgm:pt>
    <dgm:pt modelId="{2B8D7D09-8B1D-455E-9DE0-7DF5102B6D90}" type="pres">
      <dgm:prSet presAssocID="{D09D9C34-8D3D-48B3-8493-DBA374ECBDA2}" presName="parentLin" presStyleCnt="0"/>
      <dgm:spPr/>
    </dgm:pt>
    <dgm:pt modelId="{F37F8910-89AB-4105-926A-290E7B9E6F7C}" type="pres">
      <dgm:prSet presAssocID="{D09D9C34-8D3D-48B3-8493-DBA374ECBDA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E747FAB-DB55-459F-9769-5590C5C7F70E}" type="pres">
      <dgm:prSet presAssocID="{D09D9C34-8D3D-48B3-8493-DBA374ECBDA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FBAB-E8CA-4B0D-ABE4-68E671E9CB22}" type="pres">
      <dgm:prSet presAssocID="{D09D9C34-8D3D-48B3-8493-DBA374ECBDA2}" presName="negativeSpace" presStyleCnt="0"/>
      <dgm:spPr/>
    </dgm:pt>
    <dgm:pt modelId="{C34F21DF-E758-43B3-8C6B-05774C8BF306}" type="pres">
      <dgm:prSet presAssocID="{D09D9C34-8D3D-48B3-8493-DBA374ECBDA2}" presName="childText" presStyleLbl="conFgAcc1" presStyleIdx="2" presStyleCnt="5">
        <dgm:presLayoutVars>
          <dgm:bulletEnabled val="1"/>
        </dgm:presLayoutVars>
      </dgm:prSet>
      <dgm:spPr>
        <a:solidFill>
          <a:srgbClr val="3399FF">
            <a:alpha val="90000"/>
          </a:srgbClr>
        </a:solidFill>
      </dgm:spPr>
    </dgm:pt>
    <dgm:pt modelId="{D06A7511-F950-46E7-A87E-843554972DDB}" type="pres">
      <dgm:prSet presAssocID="{424DC478-9FF2-48FA-B241-7A7EC4D84AF1}" presName="spaceBetweenRectangles" presStyleCnt="0"/>
      <dgm:spPr/>
    </dgm:pt>
    <dgm:pt modelId="{CCCEA197-9541-4739-8F01-74A07CD91F70}" type="pres">
      <dgm:prSet presAssocID="{D291FC6F-4FFC-4DC1-A366-3D16C00ACEEF}" presName="parentLin" presStyleCnt="0"/>
      <dgm:spPr/>
    </dgm:pt>
    <dgm:pt modelId="{19887367-59E3-4EDD-9BCE-2284AFAD5071}" type="pres">
      <dgm:prSet presAssocID="{D291FC6F-4FFC-4DC1-A366-3D16C00ACEE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6B9061A-69B7-415D-8F7C-5A16BCFAB08F}" type="pres">
      <dgm:prSet presAssocID="{D291FC6F-4FFC-4DC1-A366-3D16C00ACEE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8BAE1-2920-4992-AA1A-214B7A4793B7}" type="pres">
      <dgm:prSet presAssocID="{D291FC6F-4FFC-4DC1-A366-3D16C00ACEEF}" presName="negativeSpace" presStyleCnt="0"/>
      <dgm:spPr/>
    </dgm:pt>
    <dgm:pt modelId="{10A2B855-B7B6-4200-A705-B62182D44A60}" type="pres">
      <dgm:prSet presAssocID="{D291FC6F-4FFC-4DC1-A366-3D16C00ACEEF}" presName="childText" presStyleLbl="conFgAcc1" presStyleIdx="3" presStyleCnt="5">
        <dgm:presLayoutVars>
          <dgm:bulletEnabled val="1"/>
        </dgm:presLayoutVars>
      </dgm:prSet>
      <dgm:spPr>
        <a:solidFill>
          <a:srgbClr val="3399FF">
            <a:alpha val="90000"/>
          </a:srgbClr>
        </a:solidFill>
      </dgm:spPr>
    </dgm:pt>
    <dgm:pt modelId="{17C7CED0-0771-4456-8F82-25D8DA2CB4EF}" type="pres">
      <dgm:prSet presAssocID="{CA4C0747-740E-4750-B0EC-3A5AA739D9E4}" presName="spaceBetweenRectangles" presStyleCnt="0"/>
      <dgm:spPr/>
    </dgm:pt>
    <dgm:pt modelId="{77905B9B-CBFB-4DB4-AC6C-755D7C3191BD}" type="pres">
      <dgm:prSet presAssocID="{EF1467E3-E392-4B15-9CCD-057028CDD406}" presName="parentLin" presStyleCnt="0"/>
      <dgm:spPr/>
    </dgm:pt>
    <dgm:pt modelId="{998F9FC8-1B62-43A1-B714-7A7B1D112BFD}" type="pres">
      <dgm:prSet presAssocID="{EF1467E3-E392-4B15-9CCD-057028CDD40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21A822B-7D29-41B7-8137-B02A580A46B9}" type="pres">
      <dgm:prSet presAssocID="{EF1467E3-E392-4B15-9CCD-057028CDD40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93247-6814-4F81-9DB3-289EC81AD42B}" type="pres">
      <dgm:prSet presAssocID="{EF1467E3-E392-4B15-9CCD-057028CDD406}" presName="negativeSpace" presStyleCnt="0"/>
      <dgm:spPr/>
    </dgm:pt>
    <dgm:pt modelId="{E0EFD52F-6AF1-469E-A264-EE631311BB6B}" type="pres">
      <dgm:prSet presAssocID="{EF1467E3-E392-4B15-9CCD-057028CDD406}" presName="childText" presStyleLbl="conFgAcc1" presStyleIdx="4" presStyleCnt="5">
        <dgm:presLayoutVars>
          <dgm:bulletEnabled val="1"/>
        </dgm:presLayoutVars>
      </dgm:prSet>
      <dgm:spPr>
        <a:solidFill>
          <a:srgbClr val="3399FF">
            <a:alpha val="90000"/>
          </a:srgbClr>
        </a:solidFill>
      </dgm:spPr>
    </dgm:pt>
  </dgm:ptLst>
  <dgm:cxnLst>
    <dgm:cxn modelId="{D55B3A21-B8EA-4DEB-98D4-A1AFE6D4217D}" type="presOf" srcId="{D291FC6F-4FFC-4DC1-A366-3D16C00ACEEF}" destId="{D6B9061A-69B7-415D-8F7C-5A16BCFAB08F}" srcOrd="1" destOrd="0" presId="urn:microsoft.com/office/officeart/2005/8/layout/list1"/>
    <dgm:cxn modelId="{E5EA5E02-23B0-48A3-8019-C08C24AECF23}" type="presOf" srcId="{D09D9C34-8D3D-48B3-8493-DBA374ECBDA2}" destId="{0E747FAB-DB55-459F-9769-5590C5C7F70E}" srcOrd="1" destOrd="0" presId="urn:microsoft.com/office/officeart/2005/8/layout/list1"/>
    <dgm:cxn modelId="{3A89320A-1719-4574-986D-5A5633F9CCCE}" type="presOf" srcId="{E977CA53-645E-468F-81C5-269F5D099407}" destId="{33B0EAD5-DE5F-440F-AB1D-FDF93CE90EEB}" srcOrd="1" destOrd="0" presId="urn:microsoft.com/office/officeart/2005/8/layout/list1"/>
    <dgm:cxn modelId="{90E06E50-57DE-4941-8801-3C6A77C37F58}" srcId="{7D149555-86FE-49C4-BC79-BE610BF9B695}" destId="{E977CA53-645E-468F-81C5-269F5D099407}" srcOrd="1" destOrd="0" parTransId="{C00AD759-E0FB-4A19-B055-A58D43563441}" sibTransId="{E70874B0-7A43-4205-8DA8-280875DEE3C4}"/>
    <dgm:cxn modelId="{8C79272B-CDE2-4395-AB11-33FD011DEA61}" type="presOf" srcId="{EF1467E3-E392-4B15-9CCD-057028CDD406}" destId="{421A822B-7D29-41B7-8137-B02A580A46B9}" srcOrd="1" destOrd="0" presId="urn:microsoft.com/office/officeart/2005/8/layout/list1"/>
    <dgm:cxn modelId="{A966AE09-AC94-4374-A03D-2A0B0B8F979B}" srcId="{7D149555-86FE-49C4-BC79-BE610BF9B695}" destId="{D291FC6F-4FFC-4DC1-A366-3D16C00ACEEF}" srcOrd="3" destOrd="0" parTransId="{8EBFE746-2856-4786-98C9-56069E7E876B}" sibTransId="{CA4C0747-740E-4750-B0EC-3A5AA739D9E4}"/>
    <dgm:cxn modelId="{9178EEFA-C966-49FD-83C3-9D439ACDF6DE}" srcId="{7D149555-86FE-49C4-BC79-BE610BF9B695}" destId="{6B05EFF6-AB1A-4FD2-BE75-A33579E1F9A9}" srcOrd="0" destOrd="0" parTransId="{288EDF6C-303B-4EAE-8C1C-F4D5CC7B8278}" sibTransId="{39610EFB-AB1B-4F7C-8F6F-836B809394B7}"/>
    <dgm:cxn modelId="{7CC443E8-8E57-462B-B57A-4004EAEF79E4}" srcId="{7D149555-86FE-49C4-BC79-BE610BF9B695}" destId="{EF1467E3-E392-4B15-9CCD-057028CDD406}" srcOrd="4" destOrd="0" parTransId="{500A9C86-E0DE-463E-8541-0302DCF93449}" sibTransId="{471B97A0-4314-48DE-B511-4BEB7E1E19B3}"/>
    <dgm:cxn modelId="{D840B0D5-EF98-4E51-AB44-9455180FAFDF}" type="presOf" srcId="{6B05EFF6-AB1A-4FD2-BE75-A33579E1F9A9}" destId="{F78E7733-E176-498B-B130-5179C36AB064}" srcOrd="1" destOrd="0" presId="urn:microsoft.com/office/officeart/2005/8/layout/list1"/>
    <dgm:cxn modelId="{C2FE7D4B-D51E-4745-B758-901C47282EA6}" type="presOf" srcId="{7D149555-86FE-49C4-BC79-BE610BF9B695}" destId="{75269319-F694-4A89-B5A8-087AD362940C}" srcOrd="0" destOrd="0" presId="urn:microsoft.com/office/officeart/2005/8/layout/list1"/>
    <dgm:cxn modelId="{5FB09B44-BD6E-4D4C-A3F6-7A2E337A12B5}" type="presOf" srcId="{E977CA53-645E-468F-81C5-269F5D099407}" destId="{16D22E3D-AA57-47D9-B448-AEFB7D1668FE}" srcOrd="0" destOrd="0" presId="urn:microsoft.com/office/officeart/2005/8/layout/list1"/>
    <dgm:cxn modelId="{C64B8864-D9D8-45E1-90D9-EA043600A52E}" type="presOf" srcId="{D09D9C34-8D3D-48B3-8493-DBA374ECBDA2}" destId="{F37F8910-89AB-4105-926A-290E7B9E6F7C}" srcOrd="0" destOrd="0" presId="urn:microsoft.com/office/officeart/2005/8/layout/list1"/>
    <dgm:cxn modelId="{0B05B745-8351-4020-B1DE-CBD117632CAE}" srcId="{7D149555-86FE-49C4-BC79-BE610BF9B695}" destId="{D09D9C34-8D3D-48B3-8493-DBA374ECBDA2}" srcOrd="2" destOrd="0" parTransId="{38726ACC-C6A3-4AB2-8CD9-D249E31ABDE1}" sibTransId="{424DC478-9FF2-48FA-B241-7A7EC4D84AF1}"/>
    <dgm:cxn modelId="{9E2E6561-BB2A-42CE-9B14-0618B2EA9B75}" type="presOf" srcId="{EF1467E3-E392-4B15-9CCD-057028CDD406}" destId="{998F9FC8-1B62-43A1-B714-7A7B1D112BFD}" srcOrd="0" destOrd="0" presId="urn:microsoft.com/office/officeart/2005/8/layout/list1"/>
    <dgm:cxn modelId="{E4893EBF-1A52-4446-BF03-560151F5F619}" type="presOf" srcId="{6B05EFF6-AB1A-4FD2-BE75-A33579E1F9A9}" destId="{790E2B6E-1C98-4514-9A63-2C166C20FB09}" srcOrd="0" destOrd="0" presId="urn:microsoft.com/office/officeart/2005/8/layout/list1"/>
    <dgm:cxn modelId="{2978ABE2-93F5-4984-8EBF-FBBBAFACA93E}" type="presOf" srcId="{D291FC6F-4FFC-4DC1-A366-3D16C00ACEEF}" destId="{19887367-59E3-4EDD-9BCE-2284AFAD5071}" srcOrd="0" destOrd="0" presId="urn:microsoft.com/office/officeart/2005/8/layout/list1"/>
    <dgm:cxn modelId="{7C2621DC-CBBA-4DE3-BE3F-B1186031F8C1}" type="presParOf" srcId="{75269319-F694-4A89-B5A8-087AD362940C}" destId="{AF0B9EA0-4357-47F2-B2E8-298ABBD317FF}" srcOrd="0" destOrd="0" presId="urn:microsoft.com/office/officeart/2005/8/layout/list1"/>
    <dgm:cxn modelId="{CFB6954F-F113-45D1-B7C0-84539203FDBF}" type="presParOf" srcId="{AF0B9EA0-4357-47F2-B2E8-298ABBD317FF}" destId="{790E2B6E-1C98-4514-9A63-2C166C20FB09}" srcOrd="0" destOrd="0" presId="urn:microsoft.com/office/officeart/2005/8/layout/list1"/>
    <dgm:cxn modelId="{25732E6E-8E35-4729-A2D8-736B8509EF7C}" type="presParOf" srcId="{AF0B9EA0-4357-47F2-B2E8-298ABBD317FF}" destId="{F78E7733-E176-498B-B130-5179C36AB064}" srcOrd="1" destOrd="0" presId="urn:microsoft.com/office/officeart/2005/8/layout/list1"/>
    <dgm:cxn modelId="{0520D3CF-38B9-47FF-97FC-E902631E7C4C}" type="presParOf" srcId="{75269319-F694-4A89-B5A8-087AD362940C}" destId="{5641C52E-27D0-4A8A-9DAE-1E80026DD2CB}" srcOrd="1" destOrd="0" presId="urn:microsoft.com/office/officeart/2005/8/layout/list1"/>
    <dgm:cxn modelId="{74D9187D-4517-4153-B236-9248C3AA54A2}" type="presParOf" srcId="{75269319-F694-4A89-B5A8-087AD362940C}" destId="{085CFE98-5AF5-4A8C-B624-A89572EB87B7}" srcOrd="2" destOrd="0" presId="urn:microsoft.com/office/officeart/2005/8/layout/list1"/>
    <dgm:cxn modelId="{A2125C69-64C7-4F10-8C24-7C8F3CC6BFE2}" type="presParOf" srcId="{75269319-F694-4A89-B5A8-087AD362940C}" destId="{287B99C6-B9B1-4D91-AC24-8E81C7779A51}" srcOrd="3" destOrd="0" presId="urn:microsoft.com/office/officeart/2005/8/layout/list1"/>
    <dgm:cxn modelId="{3DA559D8-E255-4354-A951-50025EE67D9C}" type="presParOf" srcId="{75269319-F694-4A89-B5A8-087AD362940C}" destId="{BF4960DC-4B67-4D79-A540-B25125550CB3}" srcOrd="4" destOrd="0" presId="urn:microsoft.com/office/officeart/2005/8/layout/list1"/>
    <dgm:cxn modelId="{3B21F402-FD53-4860-BF77-A8E599FF0B29}" type="presParOf" srcId="{BF4960DC-4B67-4D79-A540-B25125550CB3}" destId="{16D22E3D-AA57-47D9-B448-AEFB7D1668FE}" srcOrd="0" destOrd="0" presId="urn:microsoft.com/office/officeart/2005/8/layout/list1"/>
    <dgm:cxn modelId="{A41EE982-6AE1-40F4-8E68-CB980AFD8F01}" type="presParOf" srcId="{BF4960DC-4B67-4D79-A540-B25125550CB3}" destId="{33B0EAD5-DE5F-440F-AB1D-FDF93CE90EEB}" srcOrd="1" destOrd="0" presId="urn:microsoft.com/office/officeart/2005/8/layout/list1"/>
    <dgm:cxn modelId="{7815B55A-7402-41E0-B9C7-501065DF240D}" type="presParOf" srcId="{75269319-F694-4A89-B5A8-087AD362940C}" destId="{07D7A9AA-F9F6-4D84-81F6-D4B16C0B4F7C}" srcOrd="5" destOrd="0" presId="urn:microsoft.com/office/officeart/2005/8/layout/list1"/>
    <dgm:cxn modelId="{5B03E481-DAA2-4B20-8FDB-274604064FBE}" type="presParOf" srcId="{75269319-F694-4A89-B5A8-087AD362940C}" destId="{E7B7DAE0-82F1-4006-84AC-042F2ADCC0DC}" srcOrd="6" destOrd="0" presId="urn:microsoft.com/office/officeart/2005/8/layout/list1"/>
    <dgm:cxn modelId="{2302C399-7D3B-49BF-A8BD-E3976B9AFCCA}" type="presParOf" srcId="{75269319-F694-4A89-B5A8-087AD362940C}" destId="{5DA9A479-91FB-4A5D-BFAB-D50C1B6252DA}" srcOrd="7" destOrd="0" presId="urn:microsoft.com/office/officeart/2005/8/layout/list1"/>
    <dgm:cxn modelId="{02E9651F-131F-46F4-8A78-CDBE5A1B37CF}" type="presParOf" srcId="{75269319-F694-4A89-B5A8-087AD362940C}" destId="{2B8D7D09-8B1D-455E-9DE0-7DF5102B6D90}" srcOrd="8" destOrd="0" presId="urn:microsoft.com/office/officeart/2005/8/layout/list1"/>
    <dgm:cxn modelId="{9B76D007-FDDA-4273-AE05-92DB702A4266}" type="presParOf" srcId="{2B8D7D09-8B1D-455E-9DE0-7DF5102B6D90}" destId="{F37F8910-89AB-4105-926A-290E7B9E6F7C}" srcOrd="0" destOrd="0" presId="urn:microsoft.com/office/officeart/2005/8/layout/list1"/>
    <dgm:cxn modelId="{085D0EB0-8D38-4D82-8E60-5A3CAC9DC0C5}" type="presParOf" srcId="{2B8D7D09-8B1D-455E-9DE0-7DF5102B6D90}" destId="{0E747FAB-DB55-459F-9769-5590C5C7F70E}" srcOrd="1" destOrd="0" presId="urn:microsoft.com/office/officeart/2005/8/layout/list1"/>
    <dgm:cxn modelId="{B8F45807-B530-45F7-AED8-89068BBDEED7}" type="presParOf" srcId="{75269319-F694-4A89-B5A8-087AD362940C}" destId="{57AAFBAB-E8CA-4B0D-ABE4-68E671E9CB22}" srcOrd="9" destOrd="0" presId="urn:microsoft.com/office/officeart/2005/8/layout/list1"/>
    <dgm:cxn modelId="{8349CC3B-52FC-45BD-AD23-AC91422C158E}" type="presParOf" srcId="{75269319-F694-4A89-B5A8-087AD362940C}" destId="{C34F21DF-E758-43B3-8C6B-05774C8BF306}" srcOrd="10" destOrd="0" presId="urn:microsoft.com/office/officeart/2005/8/layout/list1"/>
    <dgm:cxn modelId="{221EE8B5-3D15-4E5B-B650-C2C7A41584C5}" type="presParOf" srcId="{75269319-F694-4A89-B5A8-087AD362940C}" destId="{D06A7511-F950-46E7-A87E-843554972DDB}" srcOrd="11" destOrd="0" presId="urn:microsoft.com/office/officeart/2005/8/layout/list1"/>
    <dgm:cxn modelId="{43BBB257-B446-4F98-A74E-F461B4701951}" type="presParOf" srcId="{75269319-F694-4A89-B5A8-087AD362940C}" destId="{CCCEA197-9541-4739-8F01-74A07CD91F70}" srcOrd="12" destOrd="0" presId="urn:microsoft.com/office/officeart/2005/8/layout/list1"/>
    <dgm:cxn modelId="{0402D470-80F0-4EB6-96A1-674A9823374C}" type="presParOf" srcId="{CCCEA197-9541-4739-8F01-74A07CD91F70}" destId="{19887367-59E3-4EDD-9BCE-2284AFAD5071}" srcOrd="0" destOrd="0" presId="urn:microsoft.com/office/officeart/2005/8/layout/list1"/>
    <dgm:cxn modelId="{EAE89C54-4EE1-4E0E-BD40-17A0B9CBFB4F}" type="presParOf" srcId="{CCCEA197-9541-4739-8F01-74A07CD91F70}" destId="{D6B9061A-69B7-415D-8F7C-5A16BCFAB08F}" srcOrd="1" destOrd="0" presId="urn:microsoft.com/office/officeart/2005/8/layout/list1"/>
    <dgm:cxn modelId="{EC834290-A38D-414F-885C-DEC33612CF77}" type="presParOf" srcId="{75269319-F694-4A89-B5A8-087AD362940C}" destId="{CFB8BAE1-2920-4992-AA1A-214B7A4793B7}" srcOrd="13" destOrd="0" presId="urn:microsoft.com/office/officeart/2005/8/layout/list1"/>
    <dgm:cxn modelId="{1659A396-BAB9-452B-9E57-15519603A188}" type="presParOf" srcId="{75269319-F694-4A89-B5A8-087AD362940C}" destId="{10A2B855-B7B6-4200-A705-B62182D44A60}" srcOrd="14" destOrd="0" presId="urn:microsoft.com/office/officeart/2005/8/layout/list1"/>
    <dgm:cxn modelId="{958EAF67-4B33-41DC-943B-07E3FD180BAE}" type="presParOf" srcId="{75269319-F694-4A89-B5A8-087AD362940C}" destId="{17C7CED0-0771-4456-8F82-25D8DA2CB4EF}" srcOrd="15" destOrd="0" presId="urn:microsoft.com/office/officeart/2005/8/layout/list1"/>
    <dgm:cxn modelId="{73D9F4D3-886E-4F32-A3A9-8CB3F71433B4}" type="presParOf" srcId="{75269319-F694-4A89-B5A8-087AD362940C}" destId="{77905B9B-CBFB-4DB4-AC6C-755D7C3191BD}" srcOrd="16" destOrd="0" presId="urn:microsoft.com/office/officeart/2005/8/layout/list1"/>
    <dgm:cxn modelId="{FAACFD45-1F40-44E6-9C14-38BCAC99C606}" type="presParOf" srcId="{77905B9B-CBFB-4DB4-AC6C-755D7C3191BD}" destId="{998F9FC8-1B62-43A1-B714-7A7B1D112BFD}" srcOrd="0" destOrd="0" presId="urn:microsoft.com/office/officeart/2005/8/layout/list1"/>
    <dgm:cxn modelId="{AFCA8D38-D129-4D24-BBCE-38ABCE016665}" type="presParOf" srcId="{77905B9B-CBFB-4DB4-AC6C-755D7C3191BD}" destId="{421A822B-7D29-41B7-8137-B02A580A46B9}" srcOrd="1" destOrd="0" presId="urn:microsoft.com/office/officeart/2005/8/layout/list1"/>
    <dgm:cxn modelId="{07794B44-D6B1-44CC-8DC8-85E85DD991B9}" type="presParOf" srcId="{75269319-F694-4A89-B5A8-087AD362940C}" destId="{5EB93247-6814-4F81-9DB3-289EC81AD42B}" srcOrd="17" destOrd="0" presId="urn:microsoft.com/office/officeart/2005/8/layout/list1"/>
    <dgm:cxn modelId="{B00DEF94-D496-4F50-815D-5E793AF0E83C}" type="presParOf" srcId="{75269319-F694-4A89-B5A8-087AD362940C}" destId="{E0EFD52F-6AF1-469E-A264-EE631311BB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C6C56-5E69-4F57-8063-817AA111B6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D6F16B-C280-40A4-9490-15F0E293D58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ЗАВЕДУЮЩИЙ</a:t>
          </a:r>
          <a:endParaRPr lang="ru-RU" sz="2000" b="1" dirty="0">
            <a:solidFill>
              <a:schemeClr val="tx1"/>
            </a:solidFill>
          </a:endParaRPr>
        </a:p>
      </dgm:t>
    </dgm:pt>
    <dgm:pt modelId="{94525E70-FB04-4E24-A4D3-9FC38FD00098}" type="parTrans" cxnId="{66830E6C-C9E9-4A87-8178-973253E15FC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EC353AD-9572-4EB0-94DD-F217DC5AEA11}" type="sibTrans" cxnId="{66830E6C-C9E9-4A87-8178-973253E15FC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1C3B015-CAD3-44BD-894E-5D48ECDC00B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Распределение обязанностей</a:t>
          </a:r>
          <a:endParaRPr lang="ru-RU" sz="2000" b="1" dirty="0">
            <a:solidFill>
              <a:schemeClr val="tx1"/>
            </a:solidFill>
          </a:endParaRPr>
        </a:p>
      </dgm:t>
    </dgm:pt>
    <dgm:pt modelId="{D8D0ADC2-8885-4579-9C3C-9F37D9C1DDED}" type="parTrans" cxnId="{8E527437-E01C-429C-81E1-0B2AB178A0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D48807-7460-4C27-9499-A982A972E2AD}" type="sibTrans" cxnId="{8E527437-E01C-429C-81E1-0B2AB178A0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77A7DC5-CB24-4352-A9D4-786390B4DA1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Инструктажи</a:t>
          </a:r>
          <a:endParaRPr lang="ru-RU" sz="2000" b="1" dirty="0">
            <a:solidFill>
              <a:schemeClr val="tx1"/>
            </a:solidFill>
          </a:endParaRPr>
        </a:p>
      </dgm:t>
    </dgm:pt>
    <dgm:pt modelId="{34D48E32-12B4-459A-B8BE-9C6D98C8E6E9}" type="parTrans" cxnId="{7D61CC07-A3C0-4D66-AB94-3B2A0A66E10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18FFA89-BA14-432A-BC16-151DABE56CA2}" type="sibTrans" cxnId="{7D61CC07-A3C0-4D66-AB94-3B2A0A66E10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250D20C-E425-4D30-B252-3A11E41E404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СТАРШИЙ ВОСПИТАТЕЛЬ</a:t>
          </a:r>
          <a:endParaRPr lang="ru-RU" sz="2000" b="1" dirty="0">
            <a:solidFill>
              <a:schemeClr val="tx1"/>
            </a:solidFill>
          </a:endParaRPr>
        </a:p>
      </dgm:t>
    </dgm:pt>
    <dgm:pt modelId="{39F87384-7826-4D1A-8FB5-46192CBF7180}" type="parTrans" cxnId="{84658FAA-10C1-489C-AD0F-B749CA99B24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0DF4E24-A564-43F8-B12C-7D51CA97EEAE}" type="sibTrans" cxnId="{84658FAA-10C1-489C-AD0F-B749CA99B24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13C3C89-6270-4B80-8564-CFA6AD61955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Разработка системы обучения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F2288815-64A1-4E6B-978F-2B570B7BA8B3}" type="parTrans" cxnId="{F9F80863-D2F8-4EDF-9BED-B89734A9AB1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C0DC991-ABA3-4D73-95A3-8C6770A478D7}" type="sibTrans" cxnId="{F9F80863-D2F8-4EDF-9BED-B89734A9AB1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6DE2436-5D51-47A4-AA9D-4ED70F5385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Разработка проектов, программ, планов</a:t>
          </a:r>
          <a:endParaRPr lang="ru-RU" sz="2000" b="1" dirty="0">
            <a:solidFill>
              <a:schemeClr val="tx1"/>
            </a:solidFill>
          </a:endParaRPr>
        </a:p>
      </dgm:t>
    </dgm:pt>
    <dgm:pt modelId="{BB2BBA91-663D-4B57-A8BF-DD6E262DB08D}" type="parTrans" cxnId="{104E0892-A720-45CE-990C-CD5B1E92A61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519099B-1FDA-4417-9630-1F9F0C865F85}" type="sibTrans" cxnId="{104E0892-A720-45CE-990C-CD5B1E92A61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2485B7D-D6A9-423A-8BCD-0ACA6BDF720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ВОСПИТАТЕЛИ</a:t>
          </a:r>
          <a:endParaRPr lang="ru-RU" sz="2000" b="1" dirty="0">
            <a:solidFill>
              <a:schemeClr val="tx1"/>
            </a:solidFill>
          </a:endParaRPr>
        </a:p>
      </dgm:t>
    </dgm:pt>
    <dgm:pt modelId="{93ADD76F-9FBB-47C0-B687-DD1A9DACDF57}" type="parTrans" cxnId="{73859F94-816E-461A-B44E-C17047AFF39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2A66D2F-D133-447D-A1E6-B5FA16CE1BED}" type="sibTrans" cxnId="{73859F94-816E-461A-B44E-C17047AFF39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5A0C72D-72A8-4E17-8F65-20CA9A6E410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Создание условий в группах</a:t>
          </a:r>
          <a:endParaRPr lang="ru-RU" sz="2000" b="1" dirty="0">
            <a:solidFill>
              <a:schemeClr val="tx1"/>
            </a:solidFill>
          </a:endParaRPr>
        </a:p>
      </dgm:t>
    </dgm:pt>
    <dgm:pt modelId="{C2A4EE3E-D4D5-4E8F-9879-7C0DB850EC28}" type="parTrans" cxnId="{9570C96E-FFAA-4816-A007-7EA6BBB7FB4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7FD2658-522F-4718-B9CC-174BA507BBD6}" type="sibTrans" cxnId="{9570C96E-FFAA-4816-A007-7EA6BBB7FB4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2C1354-EBE2-4EF8-B712-5FEE7B8B87A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Реализация перспективных планов</a:t>
          </a:r>
          <a:endParaRPr lang="ru-RU" sz="2000" b="1" dirty="0">
            <a:solidFill>
              <a:schemeClr val="tx1"/>
            </a:solidFill>
          </a:endParaRPr>
        </a:p>
      </dgm:t>
    </dgm:pt>
    <dgm:pt modelId="{17C4340B-AA94-4DEA-B72D-A4997FED84A6}" type="parTrans" cxnId="{D830589C-8916-43A1-817E-C7351115F34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8F712BC-4CB0-4E35-BF90-B7BADCFD96E7}" type="sibTrans" cxnId="{D830589C-8916-43A1-817E-C7351115F34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9D646A9-A7E5-4BBC-900E-16BD7DDA80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Финансовые вопросы</a:t>
          </a:r>
          <a:endParaRPr lang="ru-RU" sz="2000" b="1" dirty="0">
            <a:solidFill>
              <a:schemeClr val="tx1"/>
            </a:solidFill>
          </a:endParaRPr>
        </a:p>
      </dgm:t>
    </dgm:pt>
    <dgm:pt modelId="{CCDBB965-9384-40BE-806B-60435AB99878}" type="parTrans" cxnId="{CD7F0204-52A4-432F-8651-B4A4928FD63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F350069-5640-469C-B8F4-56084DB8CCD4}" type="sibTrans" cxnId="{CD7F0204-52A4-432F-8651-B4A4928FD63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0533099-F6D8-436C-B143-5C0657743F5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Организация РППС</a:t>
          </a:r>
          <a:endParaRPr lang="ru-RU" sz="2000" b="1" dirty="0">
            <a:solidFill>
              <a:schemeClr val="tx1"/>
            </a:solidFill>
          </a:endParaRPr>
        </a:p>
      </dgm:t>
    </dgm:pt>
    <dgm:pt modelId="{21E0345D-DAE1-47FA-BB52-4F6D86386341}" type="parTrans" cxnId="{8CE0A62F-9007-4E93-BB8B-99482AE08C3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F65EFC7-5277-4A94-A62E-771F88913885}" type="sibTrans" cxnId="{8CE0A62F-9007-4E93-BB8B-99482AE08C3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0BD1D9D-9E6A-428D-BEF9-F91B1C4D2D7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Агитационная пропаганда</a:t>
          </a:r>
          <a:endParaRPr lang="ru-RU" sz="2000" b="1" dirty="0">
            <a:solidFill>
              <a:schemeClr val="tx1"/>
            </a:solidFill>
          </a:endParaRPr>
        </a:p>
      </dgm:t>
    </dgm:pt>
    <dgm:pt modelId="{046D0E2C-64AA-462A-B20D-869FC0069587}" type="parTrans" cxnId="{B875E6AF-67A0-42AF-88F8-EC5D4CC7E06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23807B4-BD9E-4F27-B01E-EE73898B1093}" type="sibTrans" cxnId="{B875E6AF-67A0-42AF-88F8-EC5D4CC7E06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7146BAA-FD81-45B2-8569-D0EDF5AD9B7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Оформление РПСС (центры безопасности, игры, картотеки)</a:t>
          </a:r>
          <a:endParaRPr lang="ru-RU" sz="2000" b="1" dirty="0">
            <a:solidFill>
              <a:schemeClr val="tx1"/>
            </a:solidFill>
          </a:endParaRPr>
        </a:p>
      </dgm:t>
    </dgm:pt>
    <dgm:pt modelId="{CEA30DAC-8AC0-4456-90D0-B5997B54229A}" type="parTrans" cxnId="{0AFD2EB5-B318-4881-9820-12076C81611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8BD91F4-E1FA-4B0F-AF6F-2AE5313E39E9}" type="sibTrans" cxnId="{0AFD2EB5-B318-4881-9820-12076C81611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D341FB9-5312-4BFA-B76B-868208DDCAC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Взаимодействие со специалистами</a:t>
          </a:r>
          <a:endParaRPr lang="ru-RU" sz="2000" b="1" dirty="0">
            <a:solidFill>
              <a:schemeClr val="tx1"/>
            </a:solidFill>
          </a:endParaRPr>
        </a:p>
      </dgm:t>
    </dgm:pt>
    <dgm:pt modelId="{9F9F4080-4DEE-414C-B4D2-64B46CA8FDF1}" type="parTrans" cxnId="{83461E79-B030-48FE-9016-D9289982131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BD91E54-734D-43AB-AF8B-2C401ABAF670}" type="sibTrans" cxnId="{83461E79-B030-48FE-9016-D9289982131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54247C6-AD5E-45C1-853C-D6925D788603}" type="pres">
      <dgm:prSet presAssocID="{2EDC6C56-5E69-4F57-8063-817AA111B6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24DA1-6E12-4C32-9E61-57412B4EED58}" type="pres">
      <dgm:prSet presAssocID="{67D6F16B-C280-40A4-9490-15F0E293D58E}" presName="linNode" presStyleCnt="0"/>
      <dgm:spPr/>
    </dgm:pt>
    <dgm:pt modelId="{6CA3427A-E55C-4C09-B1A2-ECA17295C7C9}" type="pres">
      <dgm:prSet presAssocID="{67D6F16B-C280-40A4-9490-15F0E293D5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78662-187A-48A6-BFA3-48FC0F5A97DD}" type="pres">
      <dgm:prSet presAssocID="{67D6F16B-C280-40A4-9490-15F0E293D5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A626A-EBB4-417E-AC17-B028D82E5867}" type="pres">
      <dgm:prSet presAssocID="{DEC353AD-9572-4EB0-94DD-F217DC5AEA11}" presName="sp" presStyleCnt="0"/>
      <dgm:spPr/>
    </dgm:pt>
    <dgm:pt modelId="{4A02075F-7CCA-4844-944A-C1AE388D0018}" type="pres">
      <dgm:prSet presAssocID="{4250D20C-E425-4D30-B252-3A11E41E404B}" presName="linNode" presStyleCnt="0"/>
      <dgm:spPr/>
    </dgm:pt>
    <dgm:pt modelId="{75F4E7CE-14E7-4F4A-9668-BF1E7609056D}" type="pres">
      <dgm:prSet presAssocID="{4250D20C-E425-4D30-B252-3A11E41E404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24D47-6237-49CC-8EC0-4EE57C0828B3}" type="pres">
      <dgm:prSet presAssocID="{4250D20C-E425-4D30-B252-3A11E41E404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05778-062E-437D-B52A-4A02426F4772}" type="pres">
      <dgm:prSet presAssocID="{60DF4E24-A564-43F8-B12C-7D51CA97EEAE}" presName="sp" presStyleCnt="0"/>
      <dgm:spPr/>
    </dgm:pt>
    <dgm:pt modelId="{19B16718-1AB5-450C-8CAF-7130E6AFDC07}" type="pres">
      <dgm:prSet presAssocID="{22485B7D-D6A9-423A-8BCD-0ACA6BDF7201}" presName="linNode" presStyleCnt="0"/>
      <dgm:spPr/>
    </dgm:pt>
    <dgm:pt modelId="{F02CDE62-C933-4712-956F-853BE0D3CA38}" type="pres">
      <dgm:prSet presAssocID="{22485B7D-D6A9-423A-8BCD-0ACA6BDF720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1AE30-B800-4964-B877-A22D2C679430}" type="pres">
      <dgm:prSet presAssocID="{22485B7D-D6A9-423A-8BCD-0ACA6BDF720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E0892-A720-45CE-990C-CD5B1E92A616}" srcId="{4250D20C-E425-4D30-B252-3A11E41E404B}" destId="{46DE2436-5D51-47A4-AA9D-4ED70F538584}" srcOrd="1" destOrd="0" parTransId="{BB2BBA91-663D-4B57-A8BF-DD6E262DB08D}" sibTransId="{1519099B-1FDA-4417-9630-1F9F0C865F85}"/>
    <dgm:cxn modelId="{9570C96E-FFAA-4816-A007-7EA6BBB7FB45}" srcId="{22485B7D-D6A9-423A-8BCD-0ACA6BDF7201}" destId="{45A0C72D-72A8-4E17-8F65-20CA9A6E4102}" srcOrd="0" destOrd="0" parTransId="{C2A4EE3E-D4D5-4E8F-9879-7C0DB850EC28}" sibTransId="{F7FD2658-522F-4718-B9CC-174BA507BBD6}"/>
    <dgm:cxn modelId="{4A7664A3-DE01-4B7F-97FF-7A6F9F632E7A}" type="presOf" srcId="{19D646A9-A7E5-4BBC-900E-16BD7DDA80DF}" destId="{0B178662-187A-48A6-BFA3-48FC0F5A97DD}" srcOrd="0" destOrd="2" presId="urn:microsoft.com/office/officeart/2005/8/layout/vList5"/>
    <dgm:cxn modelId="{8E527437-E01C-429C-81E1-0B2AB178A092}" srcId="{67D6F16B-C280-40A4-9490-15F0E293D58E}" destId="{31C3B015-CAD3-44BD-894E-5D48ECDC00B0}" srcOrd="0" destOrd="0" parTransId="{D8D0ADC2-8885-4579-9C3C-9F37D9C1DDED}" sibTransId="{05D48807-7460-4C27-9499-A982A972E2AD}"/>
    <dgm:cxn modelId="{FEBF3583-F834-4E63-B5ED-710911913B6F}" type="presOf" srcId="{262C1354-EBE2-4EF8-B712-5FEE7B8B87A5}" destId="{9321AE30-B800-4964-B877-A22D2C679430}" srcOrd="0" destOrd="1" presId="urn:microsoft.com/office/officeart/2005/8/layout/vList5"/>
    <dgm:cxn modelId="{83461E79-B030-48FE-9016-D92899821316}" srcId="{22485B7D-D6A9-423A-8BCD-0ACA6BDF7201}" destId="{3D341FB9-5312-4BFA-B76B-868208DDCAC8}" srcOrd="3" destOrd="0" parTransId="{9F9F4080-4DEE-414C-B4D2-64B46CA8FDF1}" sibTransId="{2BD91E54-734D-43AB-AF8B-2C401ABAF670}"/>
    <dgm:cxn modelId="{6662B95C-186B-4AB2-867F-41E2022532A6}" type="presOf" srcId="{22485B7D-D6A9-423A-8BCD-0ACA6BDF7201}" destId="{F02CDE62-C933-4712-956F-853BE0D3CA38}" srcOrd="0" destOrd="0" presId="urn:microsoft.com/office/officeart/2005/8/layout/vList5"/>
    <dgm:cxn modelId="{7D61CC07-A3C0-4D66-AB94-3B2A0A66E10A}" srcId="{67D6F16B-C280-40A4-9490-15F0E293D58E}" destId="{E77A7DC5-CB24-4352-A9D4-786390B4DA11}" srcOrd="1" destOrd="0" parTransId="{34D48E32-12B4-459A-B8BE-9C6D98C8E6E9}" sibTransId="{618FFA89-BA14-432A-BC16-151DABE56CA2}"/>
    <dgm:cxn modelId="{CD7F0204-52A4-432F-8651-B4A4928FD63B}" srcId="{67D6F16B-C280-40A4-9490-15F0E293D58E}" destId="{19D646A9-A7E5-4BBC-900E-16BD7DDA80DF}" srcOrd="2" destOrd="0" parTransId="{CCDBB965-9384-40BE-806B-60435AB99878}" sibTransId="{FF350069-5640-469C-B8F4-56084DB8CCD4}"/>
    <dgm:cxn modelId="{8DECCDC2-2EA2-472F-9294-4F9CA6B8C24C}" type="presOf" srcId="{31C3B015-CAD3-44BD-894E-5D48ECDC00B0}" destId="{0B178662-187A-48A6-BFA3-48FC0F5A97DD}" srcOrd="0" destOrd="0" presId="urn:microsoft.com/office/officeart/2005/8/layout/vList5"/>
    <dgm:cxn modelId="{66830E6C-C9E9-4A87-8178-973253E15FCB}" srcId="{2EDC6C56-5E69-4F57-8063-817AA111B60A}" destId="{67D6F16B-C280-40A4-9490-15F0E293D58E}" srcOrd="0" destOrd="0" parTransId="{94525E70-FB04-4E24-A4D3-9FC38FD00098}" sibTransId="{DEC353AD-9572-4EB0-94DD-F217DC5AEA11}"/>
    <dgm:cxn modelId="{F9F80863-D2F8-4EDF-9BED-B89734A9AB17}" srcId="{4250D20C-E425-4D30-B252-3A11E41E404B}" destId="{F13C3C89-6270-4B80-8564-CFA6AD619558}" srcOrd="0" destOrd="0" parTransId="{F2288815-64A1-4E6B-978F-2B570B7BA8B3}" sibTransId="{3C0DC991-ABA3-4D73-95A3-8C6770A478D7}"/>
    <dgm:cxn modelId="{9E199049-A5B2-4A45-872F-21C437FB1A03}" type="presOf" srcId="{E77A7DC5-CB24-4352-A9D4-786390B4DA11}" destId="{0B178662-187A-48A6-BFA3-48FC0F5A97DD}" srcOrd="0" destOrd="1" presId="urn:microsoft.com/office/officeart/2005/8/layout/vList5"/>
    <dgm:cxn modelId="{B875E6AF-67A0-42AF-88F8-EC5D4CC7E06C}" srcId="{4250D20C-E425-4D30-B252-3A11E41E404B}" destId="{00BD1D9D-9E6A-428D-BEF9-F91B1C4D2D7A}" srcOrd="3" destOrd="0" parTransId="{046D0E2C-64AA-462A-B20D-869FC0069587}" sibTransId="{623807B4-BD9E-4F27-B01E-EE73898B1093}"/>
    <dgm:cxn modelId="{90776CED-39BE-4930-B9F5-D1E89FD52F6B}" type="presOf" srcId="{46DE2436-5D51-47A4-AA9D-4ED70F538584}" destId="{60524D47-6237-49CC-8EC0-4EE57C0828B3}" srcOrd="0" destOrd="1" presId="urn:microsoft.com/office/officeart/2005/8/layout/vList5"/>
    <dgm:cxn modelId="{52F71152-D02C-401D-8A63-BD3CDFB5CC03}" type="presOf" srcId="{F13C3C89-6270-4B80-8564-CFA6AD619558}" destId="{60524D47-6237-49CC-8EC0-4EE57C0828B3}" srcOrd="0" destOrd="0" presId="urn:microsoft.com/office/officeart/2005/8/layout/vList5"/>
    <dgm:cxn modelId="{0AFD2EB5-B318-4881-9820-12076C816114}" srcId="{22485B7D-D6A9-423A-8BCD-0ACA6BDF7201}" destId="{D7146BAA-FD81-45B2-8569-D0EDF5AD9B7E}" srcOrd="2" destOrd="0" parTransId="{CEA30DAC-8AC0-4456-90D0-B5997B54229A}" sibTransId="{28BD91F4-E1FA-4B0F-AF6F-2AE5313E39E9}"/>
    <dgm:cxn modelId="{8CE0A62F-9007-4E93-BB8B-99482AE08C39}" srcId="{4250D20C-E425-4D30-B252-3A11E41E404B}" destId="{70533099-F6D8-436C-B143-5C0657743F57}" srcOrd="2" destOrd="0" parTransId="{21E0345D-DAE1-47FA-BB52-4F6D86386341}" sibTransId="{2F65EFC7-5277-4A94-A62E-771F88913885}"/>
    <dgm:cxn modelId="{D830589C-8916-43A1-817E-C7351115F346}" srcId="{22485B7D-D6A9-423A-8BCD-0ACA6BDF7201}" destId="{262C1354-EBE2-4EF8-B712-5FEE7B8B87A5}" srcOrd="1" destOrd="0" parTransId="{17C4340B-AA94-4DEA-B72D-A4997FED84A6}" sibTransId="{E8F712BC-4CB0-4E35-BF90-B7BADCFD96E7}"/>
    <dgm:cxn modelId="{E714C7FD-B30A-4F3B-AB6B-2AB861610E79}" type="presOf" srcId="{45A0C72D-72A8-4E17-8F65-20CA9A6E4102}" destId="{9321AE30-B800-4964-B877-A22D2C679430}" srcOrd="0" destOrd="0" presId="urn:microsoft.com/office/officeart/2005/8/layout/vList5"/>
    <dgm:cxn modelId="{0EC8F1BC-1A7B-4825-B599-56583DE725A6}" type="presOf" srcId="{70533099-F6D8-436C-B143-5C0657743F57}" destId="{60524D47-6237-49CC-8EC0-4EE57C0828B3}" srcOrd="0" destOrd="2" presId="urn:microsoft.com/office/officeart/2005/8/layout/vList5"/>
    <dgm:cxn modelId="{73859F94-816E-461A-B44E-C17047AFF395}" srcId="{2EDC6C56-5E69-4F57-8063-817AA111B60A}" destId="{22485B7D-D6A9-423A-8BCD-0ACA6BDF7201}" srcOrd="2" destOrd="0" parTransId="{93ADD76F-9FBB-47C0-B687-DD1A9DACDF57}" sibTransId="{B2A66D2F-D133-447D-A1E6-B5FA16CE1BED}"/>
    <dgm:cxn modelId="{96A6EDE0-B0B7-4FC3-9A09-0933B4164D7E}" type="presOf" srcId="{4250D20C-E425-4D30-B252-3A11E41E404B}" destId="{75F4E7CE-14E7-4F4A-9668-BF1E7609056D}" srcOrd="0" destOrd="0" presId="urn:microsoft.com/office/officeart/2005/8/layout/vList5"/>
    <dgm:cxn modelId="{862F1A3A-0458-4725-8773-ED8E2A701228}" type="presOf" srcId="{2EDC6C56-5E69-4F57-8063-817AA111B60A}" destId="{954247C6-AD5E-45C1-853C-D6925D788603}" srcOrd="0" destOrd="0" presId="urn:microsoft.com/office/officeart/2005/8/layout/vList5"/>
    <dgm:cxn modelId="{30554692-CACE-4CF5-82B5-DA86330541C4}" type="presOf" srcId="{00BD1D9D-9E6A-428D-BEF9-F91B1C4D2D7A}" destId="{60524D47-6237-49CC-8EC0-4EE57C0828B3}" srcOrd="0" destOrd="3" presId="urn:microsoft.com/office/officeart/2005/8/layout/vList5"/>
    <dgm:cxn modelId="{0B2E961A-7CB4-4AE2-9C2A-7B7D7D4669C3}" type="presOf" srcId="{D7146BAA-FD81-45B2-8569-D0EDF5AD9B7E}" destId="{9321AE30-B800-4964-B877-A22D2C679430}" srcOrd="0" destOrd="2" presId="urn:microsoft.com/office/officeart/2005/8/layout/vList5"/>
    <dgm:cxn modelId="{5A3B03A7-3107-40E0-9ABC-83F517D7AE7C}" type="presOf" srcId="{67D6F16B-C280-40A4-9490-15F0E293D58E}" destId="{6CA3427A-E55C-4C09-B1A2-ECA17295C7C9}" srcOrd="0" destOrd="0" presId="urn:microsoft.com/office/officeart/2005/8/layout/vList5"/>
    <dgm:cxn modelId="{B1C806B8-5733-4FD6-A1FE-DA257E18050C}" type="presOf" srcId="{3D341FB9-5312-4BFA-B76B-868208DDCAC8}" destId="{9321AE30-B800-4964-B877-A22D2C679430}" srcOrd="0" destOrd="3" presId="urn:microsoft.com/office/officeart/2005/8/layout/vList5"/>
    <dgm:cxn modelId="{84658FAA-10C1-489C-AD0F-B749CA99B249}" srcId="{2EDC6C56-5E69-4F57-8063-817AA111B60A}" destId="{4250D20C-E425-4D30-B252-3A11E41E404B}" srcOrd="1" destOrd="0" parTransId="{39F87384-7826-4D1A-8FB5-46192CBF7180}" sibTransId="{60DF4E24-A564-43F8-B12C-7D51CA97EEAE}"/>
    <dgm:cxn modelId="{0AD7F7CC-2DC9-4BED-8702-85A3486DEF84}" type="presParOf" srcId="{954247C6-AD5E-45C1-853C-D6925D788603}" destId="{EDE24DA1-6E12-4C32-9E61-57412B4EED58}" srcOrd="0" destOrd="0" presId="urn:microsoft.com/office/officeart/2005/8/layout/vList5"/>
    <dgm:cxn modelId="{1A11CBDB-F6F5-4E4D-8CC7-A616A2BAD0B7}" type="presParOf" srcId="{EDE24DA1-6E12-4C32-9E61-57412B4EED58}" destId="{6CA3427A-E55C-4C09-B1A2-ECA17295C7C9}" srcOrd="0" destOrd="0" presId="urn:microsoft.com/office/officeart/2005/8/layout/vList5"/>
    <dgm:cxn modelId="{D46AAD15-E675-4B7E-9315-DE1287F389FB}" type="presParOf" srcId="{EDE24DA1-6E12-4C32-9E61-57412B4EED58}" destId="{0B178662-187A-48A6-BFA3-48FC0F5A97DD}" srcOrd="1" destOrd="0" presId="urn:microsoft.com/office/officeart/2005/8/layout/vList5"/>
    <dgm:cxn modelId="{B3660344-3CB5-474C-B128-979E73E1D7C6}" type="presParOf" srcId="{954247C6-AD5E-45C1-853C-D6925D788603}" destId="{3BAA626A-EBB4-417E-AC17-B028D82E5867}" srcOrd="1" destOrd="0" presId="urn:microsoft.com/office/officeart/2005/8/layout/vList5"/>
    <dgm:cxn modelId="{F5115758-D51C-410C-AF0A-FCEDF493CEDB}" type="presParOf" srcId="{954247C6-AD5E-45C1-853C-D6925D788603}" destId="{4A02075F-7CCA-4844-944A-C1AE388D0018}" srcOrd="2" destOrd="0" presId="urn:microsoft.com/office/officeart/2005/8/layout/vList5"/>
    <dgm:cxn modelId="{D206CD77-6D38-4DF9-A984-B4B637FFD15D}" type="presParOf" srcId="{4A02075F-7CCA-4844-944A-C1AE388D0018}" destId="{75F4E7CE-14E7-4F4A-9668-BF1E7609056D}" srcOrd="0" destOrd="0" presId="urn:microsoft.com/office/officeart/2005/8/layout/vList5"/>
    <dgm:cxn modelId="{3AC7D6B9-966D-4D16-93AF-7BA0DB8602E9}" type="presParOf" srcId="{4A02075F-7CCA-4844-944A-C1AE388D0018}" destId="{60524D47-6237-49CC-8EC0-4EE57C0828B3}" srcOrd="1" destOrd="0" presId="urn:microsoft.com/office/officeart/2005/8/layout/vList5"/>
    <dgm:cxn modelId="{2B2FA148-CD3C-4E16-AD00-D37284163735}" type="presParOf" srcId="{954247C6-AD5E-45C1-853C-D6925D788603}" destId="{C5D05778-062E-437D-B52A-4A02426F4772}" srcOrd="3" destOrd="0" presId="urn:microsoft.com/office/officeart/2005/8/layout/vList5"/>
    <dgm:cxn modelId="{E6297256-6E6D-4E0B-B9B6-E08796BAECF2}" type="presParOf" srcId="{954247C6-AD5E-45C1-853C-D6925D788603}" destId="{19B16718-1AB5-450C-8CAF-7130E6AFDC07}" srcOrd="4" destOrd="0" presId="urn:microsoft.com/office/officeart/2005/8/layout/vList5"/>
    <dgm:cxn modelId="{4E2E596C-A9AF-4E90-9F38-9DC04CE0F781}" type="presParOf" srcId="{19B16718-1AB5-450C-8CAF-7130E6AFDC07}" destId="{F02CDE62-C933-4712-956F-853BE0D3CA38}" srcOrd="0" destOrd="0" presId="urn:microsoft.com/office/officeart/2005/8/layout/vList5"/>
    <dgm:cxn modelId="{15C09593-012F-4FE4-A398-168CEC390C2A}" type="presParOf" srcId="{19B16718-1AB5-450C-8CAF-7130E6AFDC07}" destId="{9321AE30-B800-4964-B877-A22D2C6794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DC6C56-5E69-4F57-8063-817AA111B6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D6F16B-C280-40A4-9490-15F0E293D58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МЕДИЦИНСКИЕ РАБОТНИКИ</a:t>
          </a:r>
          <a:endParaRPr lang="ru-RU" sz="2000" b="1" dirty="0">
            <a:solidFill>
              <a:schemeClr val="tx1"/>
            </a:solidFill>
          </a:endParaRPr>
        </a:p>
      </dgm:t>
    </dgm:pt>
    <dgm:pt modelId="{94525E70-FB04-4E24-A4D3-9FC38FD00098}" type="parTrans" cxnId="{66830E6C-C9E9-4A87-8178-973253E15FC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EC353AD-9572-4EB0-94DD-F217DC5AEA11}" type="sibTrans" cxnId="{66830E6C-C9E9-4A87-8178-973253E15FC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1C3B015-CAD3-44BD-894E-5D48ECDC00B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Оценка образовательной работы с точки зрения здоровья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D8D0ADC2-8885-4579-9C3C-9F37D9C1DDED}" type="parTrans" cxnId="{8E527437-E01C-429C-81E1-0B2AB178A0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D48807-7460-4C27-9499-A982A972E2AD}" type="sibTrans" cxnId="{8E527437-E01C-429C-81E1-0B2AB178A0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250D20C-E425-4D30-B252-3A11E41E404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МУЗЫКАЛЬНЫЙ РУКОВОДИТЕЛЬ</a:t>
          </a:r>
          <a:endParaRPr lang="ru-RU" sz="2000" b="1" dirty="0">
            <a:solidFill>
              <a:schemeClr val="tx1"/>
            </a:solidFill>
          </a:endParaRPr>
        </a:p>
      </dgm:t>
    </dgm:pt>
    <dgm:pt modelId="{39F87384-7826-4D1A-8FB5-46192CBF7180}" type="parTrans" cxnId="{84658FAA-10C1-489C-AD0F-B749CA99B24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0DF4E24-A564-43F8-B12C-7D51CA97EEAE}" type="sibTrans" cxnId="{84658FAA-10C1-489C-AD0F-B749CA99B24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13C3C89-6270-4B80-8564-CFA6AD61955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Разработка сценариев праздников, досугов, развлечений</a:t>
          </a:r>
          <a:endParaRPr lang="ru-RU" sz="2000" b="1" dirty="0">
            <a:solidFill>
              <a:schemeClr val="tx1"/>
            </a:solidFill>
          </a:endParaRPr>
        </a:p>
      </dgm:t>
    </dgm:pt>
    <dgm:pt modelId="{F2288815-64A1-4E6B-978F-2B570B7BA8B3}" type="parTrans" cxnId="{F9F80863-D2F8-4EDF-9BED-B89734A9AB1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C0DC991-ABA3-4D73-95A3-8C6770A478D7}" type="sibTrans" cxnId="{F9F80863-D2F8-4EDF-9BED-B89734A9AB1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6DE2436-5D51-47A4-AA9D-4ED70F5385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Подбор музыкальных произведений</a:t>
          </a:r>
          <a:endParaRPr lang="ru-RU" sz="2000" b="1" dirty="0">
            <a:solidFill>
              <a:schemeClr val="tx1"/>
            </a:solidFill>
          </a:endParaRPr>
        </a:p>
      </dgm:t>
    </dgm:pt>
    <dgm:pt modelId="{BB2BBA91-663D-4B57-A8BF-DD6E262DB08D}" type="parTrans" cxnId="{104E0892-A720-45CE-990C-CD5B1E92A61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519099B-1FDA-4417-9630-1F9F0C865F85}" type="sibTrans" cxnId="{104E0892-A720-45CE-990C-CD5B1E92A61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2485B7D-D6A9-423A-8BCD-0ACA6BDF720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ИНСТРУКТОР ПО ФИЗИЧЕСКОМУ ВОСПИТАНИЮ</a:t>
          </a:r>
          <a:endParaRPr lang="ru-RU" sz="2000" b="1" dirty="0">
            <a:solidFill>
              <a:schemeClr val="tx1"/>
            </a:solidFill>
          </a:endParaRPr>
        </a:p>
      </dgm:t>
    </dgm:pt>
    <dgm:pt modelId="{93ADD76F-9FBB-47C0-B687-DD1A9DACDF57}" type="parTrans" cxnId="{73859F94-816E-461A-B44E-C17047AFF39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2A66D2F-D133-447D-A1E6-B5FA16CE1BED}" type="sibTrans" cxnId="{73859F94-816E-461A-B44E-C17047AFF39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5A0C72D-72A8-4E17-8F65-20CA9A6E410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Помощь в организации РППС</a:t>
          </a:r>
          <a:endParaRPr lang="ru-RU" sz="2000" b="1" dirty="0">
            <a:solidFill>
              <a:schemeClr val="tx1"/>
            </a:solidFill>
          </a:endParaRPr>
        </a:p>
      </dgm:t>
    </dgm:pt>
    <dgm:pt modelId="{C2A4EE3E-D4D5-4E8F-9879-7C0DB850EC28}" type="parTrans" cxnId="{9570C96E-FFAA-4816-A007-7EA6BBB7FB4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7FD2658-522F-4718-B9CC-174BA507BBD6}" type="sibTrans" cxnId="{9570C96E-FFAA-4816-A007-7EA6BBB7FB4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2C1354-EBE2-4EF8-B712-5FEE7B8B87A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Разработка сценариев спортивных досугов, развлечений по направлению</a:t>
          </a:r>
          <a:endParaRPr lang="ru-RU" sz="2000" b="1" dirty="0">
            <a:solidFill>
              <a:schemeClr val="tx1"/>
            </a:solidFill>
          </a:endParaRPr>
        </a:p>
      </dgm:t>
    </dgm:pt>
    <dgm:pt modelId="{17C4340B-AA94-4DEA-B72D-A4997FED84A6}" type="parTrans" cxnId="{D830589C-8916-43A1-817E-C7351115F34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8F712BC-4CB0-4E35-BF90-B7BADCFD96E7}" type="sibTrans" cxnId="{D830589C-8916-43A1-817E-C7351115F34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7146BAA-FD81-45B2-8569-D0EDF5AD9B7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Подвижные игры</a:t>
          </a:r>
          <a:endParaRPr lang="ru-RU" sz="2000" b="1" dirty="0">
            <a:solidFill>
              <a:schemeClr val="tx1"/>
            </a:solidFill>
          </a:endParaRPr>
        </a:p>
      </dgm:t>
    </dgm:pt>
    <dgm:pt modelId="{CEA30DAC-8AC0-4456-90D0-B5997B54229A}" type="parTrans" cxnId="{0AFD2EB5-B318-4881-9820-12076C81611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8BD91F4-E1FA-4B0F-AF6F-2AE5313E39E9}" type="sibTrans" cxnId="{0AFD2EB5-B318-4881-9820-12076C81611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54247C6-AD5E-45C1-853C-D6925D788603}" type="pres">
      <dgm:prSet presAssocID="{2EDC6C56-5E69-4F57-8063-817AA111B6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24DA1-6E12-4C32-9E61-57412B4EED58}" type="pres">
      <dgm:prSet presAssocID="{67D6F16B-C280-40A4-9490-15F0E293D58E}" presName="linNode" presStyleCnt="0"/>
      <dgm:spPr/>
    </dgm:pt>
    <dgm:pt modelId="{6CA3427A-E55C-4C09-B1A2-ECA17295C7C9}" type="pres">
      <dgm:prSet presAssocID="{67D6F16B-C280-40A4-9490-15F0E293D5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78662-187A-48A6-BFA3-48FC0F5A97DD}" type="pres">
      <dgm:prSet presAssocID="{67D6F16B-C280-40A4-9490-15F0E293D5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A626A-EBB4-417E-AC17-B028D82E5867}" type="pres">
      <dgm:prSet presAssocID="{DEC353AD-9572-4EB0-94DD-F217DC5AEA11}" presName="sp" presStyleCnt="0"/>
      <dgm:spPr/>
    </dgm:pt>
    <dgm:pt modelId="{4A02075F-7CCA-4844-944A-C1AE388D0018}" type="pres">
      <dgm:prSet presAssocID="{4250D20C-E425-4D30-B252-3A11E41E404B}" presName="linNode" presStyleCnt="0"/>
      <dgm:spPr/>
    </dgm:pt>
    <dgm:pt modelId="{75F4E7CE-14E7-4F4A-9668-BF1E7609056D}" type="pres">
      <dgm:prSet presAssocID="{4250D20C-E425-4D30-B252-3A11E41E404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24D47-6237-49CC-8EC0-4EE57C0828B3}" type="pres">
      <dgm:prSet presAssocID="{4250D20C-E425-4D30-B252-3A11E41E404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05778-062E-437D-B52A-4A02426F4772}" type="pres">
      <dgm:prSet presAssocID="{60DF4E24-A564-43F8-B12C-7D51CA97EEAE}" presName="sp" presStyleCnt="0"/>
      <dgm:spPr/>
    </dgm:pt>
    <dgm:pt modelId="{19B16718-1AB5-450C-8CAF-7130E6AFDC07}" type="pres">
      <dgm:prSet presAssocID="{22485B7D-D6A9-423A-8BCD-0ACA6BDF7201}" presName="linNode" presStyleCnt="0"/>
      <dgm:spPr/>
    </dgm:pt>
    <dgm:pt modelId="{F02CDE62-C933-4712-956F-853BE0D3CA38}" type="pres">
      <dgm:prSet presAssocID="{22485B7D-D6A9-423A-8BCD-0ACA6BDF720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1AE30-B800-4964-B877-A22D2C679430}" type="pres">
      <dgm:prSet presAssocID="{22485B7D-D6A9-423A-8BCD-0ACA6BDF720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E0892-A720-45CE-990C-CD5B1E92A616}" srcId="{4250D20C-E425-4D30-B252-3A11E41E404B}" destId="{46DE2436-5D51-47A4-AA9D-4ED70F538584}" srcOrd="1" destOrd="0" parTransId="{BB2BBA91-663D-4B57-A8BF-DD6E262DB08D}" sibTransId="{1519099B-1FDA-4417-9630-1F9F0C865F85}"/>
    <dgm:cxn modelId="{9570C96E-FFAA-4816-A007-7EA6BBB7FB45}" srcId="{22485B7D-D6A9-423A-8BCD-0ACA6BDF7201}" destId="{45A0C72D-72A8-4E17-8F65-20CA9A6E4102}" srcOrd="0" destOrd="0" parTransId="{C2A4EE3E-D4D5-4E8F-9879-7C0DB850EC28}" sibTransId="{F7FD2658-522F-4718-B9CC-174BA507BBD6}"/>
    <dgm:cxn modelId="{8E527437-E01C-429C-81E1-0B2AB178A092}" srcId="{67D6F16B-C280-40A4-9490-15F0E293D58E}" destId="{31C3B015-CAD3-44BD-894E-5D48ECDC00B0}" srcOrd="0" destOrd="0" parTransId="{D8D0ADC2-8885-4579-9C3C-9F37D9C1DDED}" sibTransId="{05D48807-7460-4C27-9499-A982A972E2AD}"/>
    <dgm:cxn modelId="{04CE00FC-CA7E-4E90-9BAC-E91AB0060E66}" type="presOf" srcId="{2EDC6C56-5E69-4F57-8063-817AA111B60A}" destId="{954247C6-AD5E-45C1-853C-D6925D788603}" srcOrd="0" destOrd="0" presId="urn:microsoft.com/office/officeart/2005/8/layout/vList5"/>
    <dgm:cxn modelId="{9AEF5AB1-6DB0-4807-BB9A-2E2B8F590423}" type="presOf" srcId="{262C1354-EBE2-4EF8-B712-5FEE7B8B87A5}" destId="{9321AE30-B800-4964-B877-A22D2C679430}" srcOrd="0" destOrd="1" presId="urn:microsoft.com/office/officeart/2005/8/layout/vList5"/>
    <dgm:cxn modelId="{66830E6C-C9E9-4A87-8178-973253E15FCB}" srcId="{2EDC6C56-5E69-4F57-8063-817AA111B60A}" destId="{67D6F16B-C280-40A4-9490-15F0E293D58E}" srcOrd="0" destOrd="0" parTransId="{94525E70-FB04-4E24-A4D3-9FC38FD00098}" sibTransId="{DEC353AD-9572-4EB0-94DD-F217DC5AEA11}"/>
    <dgm:cxn modelId="{4F0257B7-AAE4-4245-81A0-2BC7099AA017}" type="presOf" srcId="{67D6F16B-C280-40A4-9490-15F0E293D58E}" destId="{6CA3427A-E55C-4C09-B1A2-ECA17295C7C9}" srcOrd="0" destOrd="0" presId="urn:microsoft.com/office/officeart/2005/8/layout/vList5"/>
    <dgm:cxn modelId="{F9F80863-D2F8-4EDF-9BED-B89734A9AB17}" srcId="{4250D20C-E425-4D30-B252-3A11E41E404B}" destId="{F13C3C89-6270-4B80-8564-CFA6AD619558}" srcOrd="0" destOrd="0" parTransId="{F2288815-64A1-4E6B-978F-2B570B7BA8B3}" sibTransId="{3C0DC991-ABA3-4D73-95A3-8C6770A478D7}"/>
    <dgm:cxn modelId="{753CDA88-8FEE-4B4E-8362-F934ABE645F8}" type="presOf" srcId="{31C3B015-CAD3-44BD-894E-5D48ECDC00B0}" destId="{0B178662-187A-48A6-BFA3-48FC0F5A97DD}" srcOrd="0" destOrd="0" presId="urn:microsoft.com/office/officeart/2005/8/layout/vList5"/>
    <dgm:cxn modelId="{0C815C99-7E27-4C1D-88B0-6CCAEAA2F15D}" type="presOf" srcId="{46DE2436-5D51-47A4-AA9D-4ED70F538584}" destId="{60524D47-6237-49CC-8EC0-4EE57C0828B3}" srcOrd="0" destOrd="1" presId="urn:microsoft.com/office/officeart/2005/8/layout/vList5"/>
    <dgm:cxn modelId="{4EA90FD7-0D49-4302-9334-927E25CF4A9A}" type="presOf" srcId="{F13C3C89-6270-4B80-8564-CFA6AD619558}" destId="{60524D47-6237-49CC-8EC0-4EE57C0828B3}" srcOrd="0" destOrd="0" presId="urn:microsoft.com/office/officeart/2005/8/layout/vList5"/>
    <dgm:cxn modelId="{0AFD2EB5-B318-4881-9820-12076C816114}" srcId="{22485B7D-D6A9-423A-8BCD-0ACA6BDF7201}" destId="{D7146BAA-FD81-45B2-8569-D0EDF5AD9B7E}" srcOrd="2" destOrd="0" parTransId="{CEA30DAC-8AC0-4456-90D0-B5997B54229A}" sibTransId="{28BD91F4-E1FA-4B0F-AF6F-2AE5313E39E9}"/>
    <dgm:cxn modelId="{FD1691F0-62EC-451E-9660-CA1F5FF782B4}" type="presOf" srcId="{22485B7D-D6A9-423A-8BCD-0ACA6BDF7201}" destId="{F02CDE62-C933-4712-956F-853BE0D3CA38}" srcOrd="0" destOrd="0" presId="urn:microsoft.com/office/officeart/2005/8/layout/vList5"/>
    <dgm:cxn modelId="{D830589C-8916-43A1-817E-C7351115F346}" srcId="{22485B7D-D6A9-423A-8BCD-0ACA6BDF7201}" destId="{262C1354-EBE2-4EF8-B712-5FEE7B8B87A5}" srcOrd="1" destOrd="0" parTransId="{17C4340B-AA94-4DEA-B72D-A4997FED84A6}" sibTransId="{E8F712BC-4CB0-4E35-BF90-B7BADCFD96E7}"/>
    <dgm:cxn modelId="{73859F94-816E-461A-B44E-C17047AFF395}" srcId="{2EDC6C56-5E69-4F57-8063-817AA111B60A}" destId="{22485B7D-D6A9-423A-8BCD-0ACA6BDF7201}" srcOrd="2" destOrd="0" parTransId="{93ADD76F-9FBB-47C0-B687-DD1A9DACDF57}" sibTransId="{B2A66D2F-D133-447D-A1E6-B5FA16CE1BED}"/>
    <dgm:cxn modelId="{299D84E4-96AA-4DEA-99A3-EAB2BAA06FEB}" type="presOf" srcId="{45A0C72D-72A8-4E17-8F65-20CA9A6E4102}" destId="{9321AE30-B800-4964-B877-A22D2C679430}" srcOrd="0" destOrd="0" presId="urn:microsoft.com/office/officeart/2005/8/layout/vList5"/>
    <dgm:cxn modelId="{FAA36D29-84FC-4618-80BF-AD4B7D64F797}" type="presOf" srcId="{4250D20C-E425-4D30-B252-3A11E41E404B}" destId="{75F4E7CE-14E7-4F4A-9668-BF1E7609056D}" srcOrd="0" destOrd="0" presId="urn:microsoft.com/office/officeart/2005/8/layout/vList5"/>
    <dgm:cxn modelId="{84658FAA-10C1-489C-AD0F-B749CA99B249}" srcId="{2EDC6C56-5E69-4F57-8063-817AA111B60A}" destId="{4250D20C-E425-4D30-B252-3A11E41E404B}" srcOrd="1" destOrd="0" parTransId="{39F87384-7826-4D1A-8FB5-46192CBF7180}" sibTransId="{60DF4E24-A564-43F8-B12C-7D51CA97EEAE}"/>
    <dgm:cxn modelId="{CB5219BF-8150-4907-AD59-EB07D2532BA8}" type="presOf" srcId="{D7146BAA-FD81-45B2-8569-D0EDF5AD9B7E}" destId="{9321AE30-B800-4964-B877-A22D2C679430}" srcOrd="0" destOrd="2" presId="urn:microsoft.com/office/officeart/2005/8/layout/vList5"/>
    <dgm:cxn modelId="{7459251A-2FB0-4C7A-A95B-5902DDBD6831}" type="presParOf" srcId="{954247C6-AD5E-45C1-853C-D6925D788603}" destId="{EDE24DA1-6E12-4C32-9E61-57412B4EED58}" srcOrd="0" destOrd="0" presId="urn:microsoft.com/office/officeart/2005/8/layout/vList5"/>
    <dgm:cxn modelId="{FAF55C6C-3CE8-4DAF-B682-DCB56093A0D1}" type="presParOf" srcId="{EDE24DA1-6E12-4C32-9E61-57412B4EED58}" destId="{6CA3427A-E55C-4C09-B1A2-ECA17295C7C9}" srcOrd="0" destOrd="0" presId="urn:microsoft.com/office/officeart/2005/8/layout/vList5"/>
    <dgm:cxn modelId="{F4448D5E-0D5A-44DB-B172-196E5C806631}" type="presParOf" srcId="{EDE24DA1-6E12-4C32-9E61-57412B4EED58}" destId="{0B178662-187A-48A6-BFA3-48FC0F5A97DD}" srcOrd="1" destOrd="0" presId="urn:microsoft.com/office/officeart/2005/8/layout/vList5"/>
    <dgm:cxn modelId="{F2742E47-F880-4F01-95EC-7CE9ED5B78C2}" type="presParOf" srcId="{954247C6-AD5E-45C1-853C-D6925D788603}" destId="{3BAA626A-EBB4-417E-AC17-B028D82E5867}" srcOrd="1" destOrd="0" presId="urn:microsoft.com/office/officeart/2005/8/layout/vList5"/>
    <dgm:cxn modelId="{723B7049-31BF-43A4-B050-6CE9B9471602}" type="presParOf" srcId="{954247C6-AD5E-45C1-853C-D6925D788603}" destId="{4A02075F-7CCA-4844-944A-C1AE388D0018}" srcOrd="2" destOrd="0" presId="urn:microsoft.com/office/officeart/2005/8/layout/vList5"/>
    <dgm:cxn modelId="{4B1C9591-AC77-479D-AA9C-83A639BA75B9}" type="presParOf" srcId="{4A02075F-7CCA-4844-944A-C1AE388D0018}" destId="{75F4E7CE-14E7-4F4A-9668-BF1E7609056D}" srcOrd="0" destOrd="0" presId="urn:microsoft.com/office/officeart/2005/8/layout/vList5"/>
    <dgm:cxn modelId="{8B312743-896A-4BC6-8E82-9D7276835D85}" type="presParOf" srcId="{4A02075F-7CCA-4844-944A-C1AE388D0018}" destId="{60524D47-6237-49CC-8EC0-4EE57C0828B3}" srcOrd="1" destOrd="0" presId="urn:microsoft.com/office/officeart/2005/8/layout/vList5"/>
    <dgm:cxn modelId="{70D2249B-157A-4CAC-B161-59C127E0891F}" type="presParOf" srcId="{954247C6-AD5E-45C1-853C-D6925D788603}" destId="{C5D05778-062E-437D-B52A-4A02426F4772}" srcOrd="3" destOrd="0" presId="urn:microsoft.com/office/officeart/2005/8/layout/vList5"/>
    <dgm:cxn modelId="{AF627F6C-30A8-4A71-915C-F8D4595549BC}" type="presParOf" srcId="{954247C6-AD5E-45C1-853C-D6925D788603}" destId="{19B16718-1AB5-450C-8CAF-7130E6AFDC07}" srcOrd="4" destOrd="0" presId="urn:microsoft.com/office/officeart/2005/8/layout/vList5"/>
    <dgm:cxn modelId="{2CF2377C-90B1-4FF4-B4BF-49E49201A605}" type="presParOf" srcId="{19B16718-1AB5-450C-8CAF-7130E6AFDC07}" destId="{F02CDE62-C933-4712-956F-853BE0D3CA38}" srcOrd="0" destOrd="0" presId="urn:microsoft.com/office/officeart/2005/8/layout/vList5"/>
    <dgm:cxn modelId="{2F1BB5C8-B9BC-4842-9F9E-272774DDC8C4}" type="presParOf" srcId="{19B16718-1AB5-450C-8CAF-7130E6AFDC07}" destId="{9321AE30-B800-4964-B877-A22D2C6794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DC6C56-5E69-4F57-8063-817AA111B6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D6F16B-C280-40A4-9490-15F0E293D58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УЧИТЕЛЬ-ЛОГОПЕД, ПЕДАГОГ-ПСИХОЛОГ, СОЦИАЛЬНЫЙ ПЕДАГОГ</a:t>
          </a:r>
          <a:endParaRPr lang="ru-RU" sz="2000" b="1" dirty="0">
            <a:solidFill>
              <a:schemeClr val="tx1"/>
            </a:solidFill>
          </a:endParaRPr>
        </a:p>
      </dgm:t>
    </dgm:pt>
    <dgm:pt modelId="{94525E70-FB04-4E24-A4D3-9FC38FD00098}" type="parTrans" cxnId="{66830E6C-C9E9-4A87-8178-973253E15FC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EC353AD-9572-4EB0-94DD-F217DC5AEA11}" type="sibTrans" cxnId="{66830E6C-C9E9-4A87-8178-973253E15FC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1C3B015-CAD3-44BD-894E-5D48ECDC00B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Помощь в организации </a:t>
          </a:r>
          <a:r>
            <a:rPr lang="ru-RU" sz="2000" b="1" dirty="0" err="1" smtClean="0">
              <a:solidFill>
                <a:schemeClr val="tx1"/>
              </a:solidFill>
            </a:rPr>
            <a:t>досуговых</a:t>
          </a:r>
          <a:r>
            <a:rPr lang="ru-RU" sz="2000" b="1" dirty="0" smtClean="0">
              <a:solidFill>
                <a:schemeClr val="tx1"/>
              </a:solidFill>
            </a:rPr>
            <a:t> мероприятий</a:t>
          </a:r>
          <a:endParaRPr lang="ru-RU" sz="2000" b="1" dirty="0">
            <a:solidFill>
              <a:schemeClr val="tx1"/>
            </a:solidFill>
          </a:endParaRPr>
        </a:p>
      </dgm:t>
    </dgm:pt>
    <dgm:pt modelId="{D8D0ADC2-8885-4579-9C3C-9F37D9C1DDED}" type="parTrans" cxnId="{8E527437-E01C-429C-81E1-0B2AB178A0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D48807-7460-4C27-9499-A982A972E2AD}" type="sibTrans" cxnId="{8E527437-E01C-429C-81E1-0B2AB178A0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250D20C-E425-4D30-B252-3A11E41E404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МЛАДШИЕ ВОСПИТАТЕЛИ</a:t>
          </a:r>
          <a:endParaRPr lang="ru-RU" sz="2000" b="1" dirty="0">
            <a:solidFill>
              <a:schemeClr val="tx1"/>
            </a:solidFill>
          </a:endParaRPr>
        </a:p>
      </dgm:t>
    </dgm:pt>
    <dgm:pt modelId="{39F87384-7826-4D1A-8FB5-46192CBF7180}" type="parTrans" cxnId="{84658FAA-10C1-489C-AD0F-B749CA99B24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0DF4E24-A564-43F8-B12C-7D51CA97EEAE}" type="sibTrans" cxnId="{84658FAA-10C1-489C-AD0F-B749CA99B24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13C3C89-6270-4B80-8564-CFA6AD61955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Помощь в организации РППС групп</a:t>
          </a:r>
          <a:endParaRPr lang="ru-RU" sz="2000" b="1" dirty="0">
            <a:solidFill>
              <a:schemeClr val="tx1"/>
            </a:solidFill>
          </a:endParaRPr>
        </a:p>
      </dgm:t>
    </dgm:pt>
    <dgm:pt modelId="{F2288815-64A1-4E6B-978F-2B570B7BA8B3}" type="parTrans" cxnId="{F9F80863-D2F8-4EDF-9BED-B89734A9AB1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C0DC991-ABA3-4D73-95A3-8C6770A478D7}" type="sibTrans" cxnId="{F9F80863-D2F8-4EDF-9BED-B89734A9AB1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6DE2436-5D51-47A4-AA9D-4ED70F5385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Участие в </a:t>
          </a:r>
          <a:r>
            <a:rPr lang="ru-RU" sz="2000" b="1" dirty="0" err="1" smtClean="0">
              <a:solidFill>
                <a:schemeClr val="tx1"/>
              </a:solidFill>
            </a:rPr>
            <a:t>досуговых</a:t>
          </a:r>
          <a:r>
            <a:rPr lang="ru-RU" sz="2000" b="1" dirty="0" smtClean="0">
              <a:solidFill>
                <a:schemeClr val="tx1"/>
              </a:solidFill>
            </a:rPr>
            <a:t> мероприятиях</a:t>
          </a:r>
          <a:endParaRPr lang="ru-RU" sz="2000" b="1" dirty="0">
            <a:solidFill>
              <a:schemeClr val="tx1"/>
            </a:solidFill>
          </a:endParaRPr>
        </a:p>
      </dgm:t>
    </dgm:pt>
    <dgm:pt modelId="{BB2BBA91-663D-4B57-A8BF-DD6E262DB08D}" type="parTrans" cxnId="{104E0892-A720-45CE-990C-CD5B1E92A61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519099B-1FDA-4417-9630-1F9F0C865F85}" type="sibTrans" cxnId="{104E0892-A720-45CE-990C-CD5B1E92A616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2B66996-5B5B-4683-AF4F-AFC001C7D0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Подбор наглядного материала, презентаций</a:t>
          </a:r>
          <a:endParaRPr lang="ru-RU" sz="2000" b="1" dirty="0">
            <a:solidFill>
              <a:schemeClr val="tx1"/>
            </a:solidFill>
          </a:endParaRPr>
        </a:p>
      </dgm:t>
    </dgm:pt>
    <dgm:pt modelId="{471A68A1-903A-4C9C-9DFF-2577C8ADDFB1}" type="parTrans" cxnId="{C48192B2-31B4-43CB-A2C3-62B9C07F6EE7}">
      <dgm:prSet/>
      <dgm:spPr/>
    </dgm:pt>
    <dgm:pt modelId="{6690941F-5EE7-45B4-8CEC-4D9D7928C24F}" type="sibTrans" cxnId="{C48192B2-31B4-43CB-A2C3-62B9C07F6EE7}">
      <dgm:prSet/>
      <dgm:spPr/>
    </dgm:pt>
    <dgm:pt modelId="{FB1B4908-104D-41A1-907C-02BA5E55D83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Участие в анализе программы (дети, педагоги, родители)</a:t>
          </a:r>
          <a:endParaRPr lang="ru-RU" sz="2000" b="1" dirty="0">
            <a:solidFill>
              <a:schemeClr val="tx1"/>
            </a:solidFill>
          </a:endParaRPr>
        </a:p>
      </dgm:t>
    </dgm:pt>
    <dgm:pt modelId="{25AA4CF8-CD3A-4A86-B4C7-3F098A3164E1}" type="parTrans" cxnId="{851FD3F6-209D-405A-BA9B-12D3623151A0}">
      <dgm:prSet/>
      <dgm:spPr/>
    </dgm:pt>
    <dgm:pt modelId="{172DCC21-578C-4D62-A8CC-6D6FA89BE370}" type="sibTrans" cxnId="{851FD3F6-209D-405A-BA9B-12D3623151A0}">
      <dgm:prSet/>
      <dgm:spPr/>
    </dgm:pt>
    <dgm:pt modelId="{CFA11439-1649-4608-BD99-71D90717A7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Участие в проектах</a:t>
          </a:r>
          <a:endParaRPr lang="ru-RU" sz="2000" b="1" dirty="0">
            <a:solidFill>
              <a:schemeClr val="tx1"/>
            </a:solidFill>
          </a:endParaRPr>
        </a:p>
      </dgm:t>
    </dgm:pt>
    <dgm:pt modelId="{5B1BD0A0-6378-4CAA-9ED8-05196316D7F6}" type="parTrans" cxnId="{2096C95D-C8FA-4AC2-9B81-5A329FE7244E}">
      <dgm:prSet/>
      <dgm:spPr/>
    </dgm:pt>
    <dgm:pt modelId="{F5A2D340-7913-47AE-8395-3C97FC8518FD}" type="sibTrans" cxnId="{2096C95D-C8FA-4AC2-9B81-5A329FE7244E}">
      <dgm:prSet/>
      <dgm:spPr/>
    </dgm:pt>
    <dgm:pt modelId="{954247C6-AD5E-45C1-853C-D6925D788603}" type="pres">
      <dgm:prSet presAssocID="{2EDC6C56-5E69-4F57-8063-817AA111B6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24DA1-6E12-4C32-9E61-57412B4EED58}" type="pres">
      <dgm:prSet presAssocID="{67D6F16B-C280-40A4-9490-15F0E293D58E}" presName="linNode" presStyleCnt="0"/>
      <dgm:spPr/>
    </dgm:pt>
    <dgm:pt modelId="{6CA3427A-E55C-4C09-B1A2-ECA17295C7C9}" type="pres">
      <dgm:prSet presAssocID="{67D6F16B-C280-40A4-9490-15F0E293D58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78662-187A-48A6-BFA3-48FC0F5A97DD}" type="pres">
      <dgm:prSet presAssocID="{67D6F16B-C280-40A4-9490-15F0E293D58E}" presName="descendantText" presStyleLbl="alignAccFollowNode1" presStyleIdx="0" presStyleCnt="2" custScaleY="126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A626A-EBB4-417E-AC17-B028D82E5867}" type="pres">
      <dgm:prSet presAssocID="{DEC353AD-9572-4EB0-94DD-F217DC5AEA11}" presName="sp" presStyleCnt="0"/>
      <dgm:spPr/>
    </dgm:pt>
    <dgm:pt modelId="{4A02075F-7CCA-4844-944A-C1AE388D0018}" type="pres">
      <dgm:prSet presAssocID="{4250D20C-E425-4D30-B252-3A11E41E404B}" presName="linNode" presStyleCnt="0"/>
      <dgm:spPr/>
    </dgm:pt>
    <dgm:pt modelId="{75F4E7CE-14E7-4F4A-9668-BF1E7609056D}" type="pres">
      <dgm:prSet presAssocID="{4250D20C-E425-4D30-B252-3A11E41E404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24D47-6237-49CC-8EC0-4EE57C0828B3}" type="pres">
      <dgm:prSet presAssocID="{4250D20C-E425-4D30-B252-3A11E41E404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3ACDC-E429-416A-B2A9-E91CBA00E9F8}" type="presOf" srcId="{4250D20C-E425-4D30-B252-3A11E41E404B}" destId="{75F4E7CE-14E7-4F4A-9668-BF1E7609056D}" srcOrd="0" destOrd="0" presId="urn:microsoft.com/office/officeart/2005/8/layout/vList5"/>
    <dgm:cxn modelId="{8E527437-E01C-429C-81E1-0B2AB178A092}" srcId="{67D6F16B-C280-40A4-9490-15F0E293D58E}" destId="{31C3B015-CAD3-44BD-894E-5D48ECDC00B0}" srcOrd="0" destOrd="0" parTransId="{D8D0ADC2-8885-4579-9C3C-9F37D9C1DDED}" sibTransId="{05D48807-7460-4C27-9499-A982A972E2AD}"/>
    <dgm:cxn modelId="{C91DEBC0-51D4-410D-937D-33CD0E9F56F6}" type="presOf" srcId="{62B66996-5B5B-4683-AF4F-AFC001C7D067}" destId="{0B178662-187A-48A6-BFA3-48FC0F5A97DD}" srcOrd="0" destOrd="1" presId="urn:microsoft.com/office/officeart/2005/8/layout/vList5"/>
    <dgm:cxn modelId="{C48192B2-31B4-43CB-A2C3-62B9C07F6EE7}" srcId="{67D6F16B-C280-40A4-9490-15F0E293D58E}" destId="{62B66996-5B5B-4683-AF4F-AFC001C7D067}" srcOrd="1" destOrd="0" parTransId="{471A68A1-903A-4C9C-9DFF-2577C8ADDFB1}" sibTransId="{6690941F-5EE7-45B4-8CEC-4D9D7928C24F}"/>
    <dgm:cxn modelId="{AD1A6207-6EF2-4A01-BAAD-3222DA2D7730}" type="presOf" srcId="{CFA11439-1649-4608-BD99-71D90717A798}" destId="{0B178662-187A-48A6-BFA3-48FC0F5A97DD}" srcOrd="0" destOrd="3" presId="urn:microsoft.com/office/officeart/2005/8/layout/vList5"/>
    <dgm:cxn modelId="{D746B13B-0ECD-44A5-A39E-528D16138FC7}" type="presOf" srcId="{31C3B015-CAD3-44BD-894E-5D48ECDC00B0}" destId="{0B178662-187A-48A6-BFA3-48FC0F5A97DD}" srcOrd="0" destOrd="0" presId="urn:microsoft.com/office/officeart/2005/8/layout/vList5"/>
    <dgm:cxn modelId="{1C7EAC13-F5BF-49A4-94B5-23D4E13CC745}" type="presOf" srcId="{FB1B4908-104D-41A1-907C-02BA5E55D83C}" destId="{0B178662-187A-48A6-BFA3-48FC0F5A97DD}" srcOrd="0" destOrd="2" presId="urn:microsoft.com/office/officeart/2005/8/layout/vList5"/>
    <dgm:cxn modelId="{851FD3F6-209D-405A-BA9B-12D3623151A0}" srcId="{67D6F16B-C280-40A4-9490-15F0E293D58E}" destId="{FB1B4908-104D-41A1-907C-02BA5E55D83C}" srcOrd="2" destOrd="0" parTransId="{25AA4CF8-CD3A-4A86-B4C7-3F098A3164E1}" sibTransId="{172DCC21-578C-4D62-A8CC-6D6FA89BE370}"/>
    <dgm:cxn modelId="{66830E6C-C9E9-4A87-8178-973253E15FCB}" srcId="{2EDC6C56-5E69-4F57-8063-817AA111B60A}" destId="{67D6F16B-C280-40A4-9490-15F0E293D58E}" srcOrd="0" destOrd="0" parTransId="{94525E70-FB04-4E24-A4D3-9FC38FD00098}" sibTransId="{DEC353AD-9572-4EB0-94DD-F217DC5AEA11}"/>
    <dgm:cxn modelId="{84658FAA-10C1-489C-AD0F-B749CA99B249}" srcId="{2EDC6C56-5E69-4F57-8063-817AA111B60A}" destId="{4250D20C-E425-4D30-B252-3A11E41E404B}" srcOrd="1" destOrd="0" parTransId="{39F87384-7826-4D1A-8FB5-46192CBF7180}" sibTransId="{60DF4E24-A564-43F8-B12C-7D51CA97EEAE}"/>
    <dgm:cxn modelId="{2096C95D-C8FA-4AC2-9B81-5A329FE7244E}" srcId="{67D6F16B-C280-40A4-9490-15F0E293D58E}" destId="{CFA11439-1649-4608-BD99-71D90717A798}" srcOrd="3" destOrd="0" parTransId="{5B1BD0A0-6378-4CAA-9ED8-05196316D7F6}" sibTransId="{F5A2D340-7913-47AE-8395-3C97FC8518FD}"/>
    <dgm:cxn modelId="{1812D200-4D2C-4AA6-988F-D1D90EC6B37A}" type="presOf" srcId="{F13C3C89-6270-4B80-8564-CFA6AD619558}" destId="{60524D47-6237-49CC-8EC0-4EE57C0828B3}" srcOrd="0" destOrd="0" presId="urn:microsoft.com/office/officeart/2005/8/layout/vList5"/>
    <dgm:cxn modelId="{104E0892-A720-45CE-990C-CD5B1E92A616}" srcId="{4250D20C-E425-4D30-B252-3A11E41E404B}" destId="{46DE2436-5D51-47A4-AA9D-4ED70F538584}" srcOrd="1" destOrd="0" parTransId="{BB2BBA91-663D-4B57-A8BF-DD6E262DB08D}" sibTransId="{1519099B-1FDA-4417-9630-1F9F0C865F85}"/>
    <dgm:cxn modelId="{F9F80863-D2F8-4EDF-9BED-B89734A9AB17}" srcId="{4250D20C-E425-4D30-B252-3A11E41E404B}" destId="{F13C3C89-6270-4B80-8564-CFA6AD619558}" srcOrd="0" destOrd="0" parTransId="{F2288815-64A1-4E6B-978F-2B570B7BA8B3}" sibTransId="{3C0DC991-ABA3-4D73-95A3-8C6770A478D7}"/>
    <dgm:cxn modelId="{91FE54BE-6964-4034-8C07-03C9822FBB60}" type="presOf" srcId="{67D6F16B-C280-40A4-9490-15F0E293D58E}" destId="{6CA3427A-E55C-4C09-B1A2-ECA17295C7C9}" srcOrd="0" destOrd="0" presId="urn:microsoft.com/office/officeart/2005/8/layout/vList5"/>
    <dgm:cxn modelId="{4C18C6EF-6AD2-4691-954F-90B2C0753124}" type="presOf" srcId="{2EDC6C56-5E69-4F57-8063-817AA111B60A}" destId="{954247C6-AD5E-45C1-853C-D6925D788603}" srcOrd="0" destOrd="0" presId="urn:microsoft.com/office/officeart/2005/8/layout/vList5"/>
    <dgm:cxn modelId="{34599621-4B02-412F-8C94-8ACF31B6CCD5}" type="presOf" srcId="{46DE2436-5D51-47A4-AA9D-4ED70F538584}" destId="{60524D47-6237-49CC-8EC0-4EE57C0828B3}" srcOrd="0" destOrd="1" presId="urn:microsoft.com/office/officeart/2005/8/layout/vList5"/>
    <dgm:cxn modelId="{CBC4F56D-26E5-45DA-878D-EB05548718B4}" type="presParOf" srcId="{954247C6-AD5E-45C1-853C-D6925D788603}" destId="{EDE24DA1-6E12-4C32-9E61-57412B4EED58}" srcOrd="0" destOrd="0" presId="urn:microsoft.com/office/officeart/2005/8/layout/vList5"/>
    <dgm:cxn modelId="{A50B21DD-BCEF-4415-9C76-68C240BA9F20}" type="presParOf" srcId="{EDE24DA1-6E12-4C32-9E61-57412B4EED58}" destId="{6CA3427A-E55C-4C09-B1A2-ECA17295C7C9}" srcOrd="0" destOrd="0" presId="urn:microsoft.com/office/officeart/2005/8/layout/vList5"/>
    <dgm:cxn modelId="{DE3D63C0-6424-481C-819E-4AAD048F7677}" type="presParOf" srcId="{EDE24DA1-6E12-4C32-9E61-57412B4EED58}" destId="{0B178662-187A-48A6-BFA3-48FC0F5A97DD}" srcOrd="1" destOrd="0" presId="urn:microsoft.com/office/officeart/2005/8/layout/vList5"/>
    <dgm:cxn modelId="{3059790B-5815-4D1C-83CE-F312D5000958}" type="presParOf" srcId="{954247C6-AD5E-45C1-853C-D6925D788603}" destId="{3BAA626A-EBB4-417E-AC17-B028D82E5867}" srcOrd="1" destOrd="0" presId="urn:microsoft.com/office/officeart/2005/8/layout/vList5"/>
    <dgm:cxn modelId="{FA3C1E77-4BBB-4F7B-92CE-7134C49E6131}" type="presParOf" srcId="{954247C6-AD5E-45C1-853C-D6925D788603}" destId="{4A02075F-7CCA-4844-944A-C1AE388D0018}" srcOrd="2" destOrd="0" presId="urn:microsoft.com/office/officeart/2005/8/layout/vList5"/>
    <dgm:cxn modelId="{3E5BEDD7-CE54-472C-9E62-E0D25DA24FFD}" type="presParOf" srcId="{4A02075F-7CCA-4844-944A-C1AE388D0018}" destId="{75F4E7CE-14E7-4F4A-9668-BF1E7609056D}" srcOrd="0" destOrd="0" presId="urn:microsoft.com/office/officeart/2005/8/layout/vList5"/>
    <dgm:cxn modelId="{85380414-338A-47E3-9730-A8640FB263D1}" type="presParOf" srcId="{4A02075F-7CCA-4844-944A-C1AE388D0018}" destId="{60524D47-6237-49CC-8EC0-4EE57C0828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3CE797-43E4-48EB-AC0A-CAD22CB91750}">
      <dsp:nvSpPr>
        <dsp:cNvPr id="0" name=""/>
        <dsp:cNvSpPr/>
      </dsp:nvSpPr>
      <dsp:spPr>
        <a:xfrm>
          <a:off x="476618" y="0"/>
          <a:ext cx="4800600" cy="4800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ABA6A-6065-4AC0-8E91-DDD50E6C9955}">
      <dsp:nvSpPr>
        <dsp:cNvPr id="0" name=""/>
        <dsp:cNvSpPr/>
      </dsp:nvSpPr>
      <dsp:spPr>
        <a:xfrm>
          <a:off x="1929552" y="482638"/>
          <a:ext cx="5015122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ГО ЧС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929552" y="482638"/>
        <a:ext cx="5015122" cy="568196"/>
      </dsp:txXfrm>
    </dsp:sp>
    <dsp:sp modelId="{57BAB036-2A56-4CA4-9E31-2A33FF64DDF7}">
      <dsp:nvSpPr>
        <dsp:cNvPr id="0" name=""/>
        <dsp:cNvSpPr/>
      </dsp:nvSpPr>
      <dsp:spPr>
        <a:xfrm>
          <a:off x="1894541" y="1123907"/>
          <a:ext cx="5098374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Антитеррористическая защита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94541" y="1123907"/>
        <a:ext cx="5098374" cy="568196"/>
      </dsp:txXfrm>
    </dsp:sp>
    <dsp:sp modelId="{5F50FEFE-913A-4535-8A6E-71AE110D0EA5}">
      <dsp:nvSpPr>
        <dsp:cNvPr id="0" name=""/>
        <dsp:cNvSpPr/>
      </dsp:nvSpPr>
      <dsp:spPr>
        <a:xfrm>
          <a:off x="1904948" y="1761079"/>
          <a:ext cx="506433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Пожарная безопасность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904948" y="1761079"/>
        <a:ext cx="5064330" cy="568196"/>
      </dsp:txXfrm>
    </dsp:sp>
    <dsp:sp modelId="{CD21D848-91D9-4D83-A3CC-4892478C7E92}">
      <dsp:nvSpPr>
        <dsp:cNvPr id="0" name=""/>
        <dsp:cNvSpPr/>
      </dsp:nvSpPr>
      <dsp:spPr>
        <a:xfrm>
          <a:off x="1867113" y="2400300"/>
          <a:ext cx="5140000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Охрана труда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67113" y="2400300"/>
        <a:ext cx="5140000" cy="568196"/>
      </dsp:txXfrm>
    </dsp:sp>
    <dsp:sp modelId="{AE01F388-F93C-41BA-B840-E0867511A4DD}">
      <dsp:nvSpPr>
        <dsp:cNvPr id="0" name=""/>
        <dsp:cNvSpPr/>
      </dsp:nvSpPr>
      <dsp:spPr>
        <a:xfrm>
          <a:off x="1856707" y="3039520"/>
          <a:ext cx="5160813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</a:rPr>
            <a:t>Электробезопасность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56707" y="3039520"/>
        <a:ext cx="5160813" cy="568196"/>
      </dsp:txXfrm>
    </dsp:sp>
    <dsp:sp modelId="{2D81199E-5137-4B96-AEB1-1BFD7B0DADD8}">
      <dsp:nvSpPr>
        <dsp:cNvPr id="0" name=""/>
        <dsp:cNvSpPr/>
      </dsp:nvSpPr>
      <dsp:spPr>
        <a:xfrm>
          <a:off x="1851496" y="3678741"/>
          <a:ext cx="5171235" cy="568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Защита персональных данных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51496" y="3678741"/>
        <a:ext cx="5171235" cy="5681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57953E-8C93-48E6-BC79-557300A1F037}">
      <dsp:nvSpPr>
        <dsp:cNvPr id="0" name=""/>
        <dsp:cNvSpPr/>
      </dsp:nvSpPr>
      <dsp:spPr>
        <a:xfrm>
          <a:off x="1262122" y="491345"/>
          <a:ext cx="4066924" cy="4066924"/>
        </a:xfrm>
        <a:prstGeom prst="blockArc">
          <a:avLst>
            <a:gd name="adj1" fmla="val 12524939"/>
            <a:gd name="adj2" fmla="val 1731425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F1E63-9DAF-4246-92BC-814DA46A9A61}">
      <dsp:nvSpPr>
        <dsp:cNvPr id="0" name=""/>
        <dsp:cNvSpPr/>
      </dsp:nvSpPr>
      <dsp:spPr>
        <a:xfrm>
          <a:off x="1177306" y="631861"/>
          <a:ext cx="4066924" cy="4066924"/>
        </a:xfrm>
        <a:prstGeom prst="blockArc">
          <a:avLst>
            <a:gd name="adj1" fmla="val 8982319"/>
            <a:gd name="adj2" fmla="val 12808922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7091-2536-4355-B317-E6BDEAA36720}">
      <dsp:nvSpPr>
        <dsp:cNvPr id="0" name=""/>
        <dsp:cNvSpPr/>
      </dsp:nvSpPr>
      <dsp:spPr>
        <a:xfrm>
          <a:off x="1212057" y="693862"/>
          <a:ext cx="4066924" cy="4066924"/>
        </a:xfrm>
        <a:prstGeom prst="blockArc">
          <a:avLst>
            <a:gd name="adj1" fmla="val 4319005"/>
            <a:gd name="adj2" fmla="val 9105268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BD0CB-1CD9-4EAA-BEA6-3E73DD612F18}">
      <dsp:nvSpPr>
        <dsp:cNvPr id="0" name=""/>
        <dsp:cNvSpPr/>
      </dsp:nvSpPr>
      <dsp:spPr>
        <a:xfrm>
          <a:off x="2515354" y="719517"/>
          <a:ext cx="4066924" cy="4066924"/>
        </a:xfrm>
        <a:prstGeom prst="blockArc">
          <a:avLst>
            <a:gd name="adj1" fmla="val 1632824"/>
            <a:gd name="adj2" fmla="val 6616317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B7528-6FA0-4425-ACA0-4089EB177B7A}">
      <dsp:nvSpPr>
        <dsp:cNvPr id="0" name=""/>
        <dsp:cNvSpPr/>
      </dsp:nvSpPr>
      <dsp:spPr>
        <a:xfrm>
          <a:off x="2627907" y="527826"/>
          <a:ext cx="4066924" cy="4066924"/>
        </a:xfrm>
        <a:prstGeom prst="blockArc">
          <a:avLst>
            <a:gd name="adj1" fmla="val 19544326"/>
            <a:gd name="adj2" fmla="val 2017532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5817C-76C1-4805-BB6B-1671E4C5A33A}">
      <dsp:nvSpPr>
        <dsp:cNvPr id="0" name=""/>
        <dsp:cNvSpPr/>
      </dsp:nvSpPr>
      <dsp:spPr>
        <a:xfrm>
          <a:off x="2589660" y="469503"/>
          <a:ext cx="4066924" cy="4066924"/>
        </a:xfrm>
        <a:prstGeom prst="blockArc">
          <a:avLst>
            <a:gd name="adj1" fmla="val 14972638"/>
            <a:gd name="adj2" fmla="val 19664973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C3DF7-2C3C-4CFA-87D8-033FAF29A44B}">
      <dsp:nvSpPr>
        <dsp:cNvPr id="0" name=""/>
        <dsp:cNvSpPr/>
      </dsp:nvSpPr>
      <dsp:spPr>
        <a:xfrm>
          <a:off x="2444131" y="1591926"/>
          <a:ext cx="2968811" cy="20727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РАБОТА С ПЕДАГОГАМИ</a:t>
          </a:r>
        </a:p>
      </dsp:txBody>
      <dsp:txXfrm>
        <a:off x="2444131" y="1591926"/>
        <a:ext cx="2968811" cy="2072730"/>
      </dsp:txXfrm>
    </dsp:sp>
    <dsp:sp modelId="{9A88F402-0CD1-44FA-9E3D-9FEF3CDA85DE}">
      <dsp:nvSpPr>
        <dsp:cNvPr id="0" name=""/>
        <dsp:cNvSpPr/>
      </dsp:nvSpPr>
      <dsp:spPr>
        <a:xfrm>
          <a:off x="2671690" y="1582"/>
          <a:ext cx="2513692" cy="12785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КРУГЛЫЕ СТОЛЫ</a:t>
          </a:r>
        </a:p>
      </dsp:txBody>
      <dsp:txXfrm>
        <a:off x="2671690" y="1582"/>
        <a:ext cx="2513692" cy="1278549"/>
      </dsp:txXfrm>
    </dsp:sp>
    <dsp:sp modelId="{2ABDDD26-CE7E-4398-9F68-532F881B7ED4}">
      <dsp:nvSpPr>
        <dsp:cNvPr id="0" name=""/>
        <dsp:cNvSpPr/>
      </dsp:nvSpPr>
      <dsp:spPr>
        <a:xfrm>
          <a:off x="4614997" y="748035"/>
          <a:ext cx="3377890" cy="1388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КОНСУЛЬТАЦИИ</a:t>
          </a:r>
        </a:p>
      </dsp:txBody>
      <dsp:txXfrm>
        <a:off x="4614997" y="748035"/>
        <a:ext cx="3377890" cy="1388786"/>
      </dsp:txXfrm>
    </dsp:sp>
    <dsp:sp modelId="{9591C361-0D67-4231-B755-C487B5762AFA}">
      <dsp:nvSpPr>
        <dsp:cNvPr id="0" name=""/>
        <dsp:cNvSpPr/>
      </dsp:nvSpPr>
      <dsp:spPr>
        <a:xfrm>
          <a:off x="4639622" y="2758233"/>
          <a:ext cx="3353265" cy="1807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ПЕДАГОГИЧЕСКИЕ СОВЕТЫ</a:t>
          </a:r>
        </a:p>
      </dsp:txBody>
      <dsp:txXfrm>
        <a:off x="4639622" y="2758233"/>
        <a:ext cx="3353265" cy="1807243"/>
      </dsp:txXfrm>
    </dsp:sp>
    <dsp:sp modelId="{A98EAA94-A966-4C03-AEE7-B320C4B2E189}">
      <dsp:nvSpPr>
        <dsp:cNvPr id="0" name=""/>
        <dsp:cNvSpPr/>
      </dsp:nvSpPr>
      <dsp:spPr>
        <a:xfrm>
          <a:off x="2160116" y="3978034"/>
          <a:ext cx="3400201" cy="12785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СЕМИНАРЫ-ПРАКТИКУМЫ</a:t>
          </a:r>
        </a:p>
      </dsp:txBody>
      <dsp:txXfrm>
        <a:off x="2160116" y="3978034"/>
        <a:ext cx="3400201" cy="1278549"/>
      </dsp:txXfrm>
    </dsp:sp>
    <dsp:sp modelId="{12F136DD-D185-44C1-82F5-DC5A5C5975DB}">
      <dsp:nvSpPr>
        <dsp:cNvPr id="0" name=""/>
        <dsp:cNvSpPr/>
      </dsp:nvSpPr>
      <dsp:spPr>
        <a:xfrm>
          <a:off x="0" y="2741775"/>
          <a:ext cx="2989466" cy="1852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ОТКРЫТЫЕ ПРОСМОТРЫ МЕРОПРИЯТИЙ</a:t>
          </a:r>
        </a:p>
      </dsp:txBody>
      <dsp:txXfrm>
        <a:off x="0" y="2741775"/>
        <a:ext cx="2989466" cy="1852209"/>
      </dsp:txXfrm>
    </dsp:sp>
    <dsp:sp modelId="{6CECA896-D76C-40FB-8F39-82552BC66F37}">
      <dsp:nvSpPr>
        <dsp:cNvPr id="0" name=""/>
        <dsp:cNvSpPr/>
      </dsp:nvSpPr>
      <dsp:spPr>
        <a:xfrm>
          <a:off x="0" y="788222"/>
          <a:ext cx="3106262" cy="1561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РППС</a:t>
          </a:r>
        </a:p>
      </dsp:txBody>
      <dsp:txXfrm>
        <a:off x="0" y="788222"/>
        <a:ext cx="3106262" cy="15613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05B587-BA17-4832-9B7E-6F684DB378FD}">
      <dsp:nvSpPr>
        <dsp:cNvPr id="0" name=""/>
        <dsp:cNvSpPr/>
      </dsp:nvSpPr>
      <dsp:spPr>
        <a:xfrm>
          <a:off x="1330797" y="605999"/>
          <a:ext cx="4292958" cy="4292958"/>
        </a:xfrm>
        <a:prstGeom prst="blockArc">
          <a:avLst>
            <a:gd name="adj1" fmla="val 12687914"/>
            <a:gd name="adj2" fmla="val 16673017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7953E-8C93-48E6-BC79-557300A1F037}">
      <dsp:nvSpPr>
        <dsp:cNvPr id="0" name=""/>
        <dsp:cNvSpPr/>
      </dsp:nvSpPr>
      <dsp:spPr>
        <a:xfrm>
          <a:off x="1321335" y="621312"/>
          <a:ext cx="4292958" cy="4292958"/>
        </a:xfrm>
        <a:prstGeom prst="blockArc">
          <a:avLst>
            <a:gd name="adj1" fmla="val 9043418"/>
            <a:gd name="adj2" fmla="val 12717409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81835-C233-4463-AFBC-CA8E1368C799}">
      <dsp:nvSpPr>
        <dsp:cNvPr id="0" name=""/>
        <dsp:cNvSpPr/>
      </dsp:nvSpPr>
      <dsp:spPr>
        <a:xfrm>
          <a:off x="1334495" y="645147"/>
          <a:ext cx="4292958" cy="4292958"/>
        </a:xfrm>
        <a:prstGeom prst="blockArc">
          <a:avLst>
            <a:gd name="adj1" fmla="val 4933101"/>
            <a:gd name="adj2" fmla="val 9088032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59326-A599-4EF1-A996-3F0C862B114B}">
      <dsp:nvSpPr>
        <dsp:cNvPr id="0" name=""/>
        <dsp:cNvSpPr/>
      </dsp:nvSpPr>
      <dsp:spPr>
        <a:xfrm>
          <a:off x="2020676" y="664727"/>
          <a:ext cx="4292958" cy="4292958"/>
        </a:xfrm>
        <a:prstGeom prst="blockArc">
          <a:avLst>
            <a:gd name="adj1" fmla="val 1757739"/>
            <a:gd name="adj2" fmla="val 6063033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B7528-6FA0-4425-ACA0-4089EB177B7A}">
      <dsp:nvSpPr>
        <dsp:cNvPr id="0" name=""/>
        <dsp:cNvSpPr/>
      </dsp:nvSpPr>
      <dsp:spPr>
        <a:xfrm>
          <a:off x="1964371" y="772254"/>
          <a:ext cx="4292958" cy="4292958"/>
        </a:xfrm>
        <a:prstGeom prst="blockArc">
          <a:avLst>
            <a:gd name="adj1" fmla="val 19537023"/>
            <a:gd name="adj2" fmla="val 155882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5817C-76C1-4805-BB6B-1671E4C5A33A}">
      <dsp:nvSpPr>
        <dsp:cNvPr id="0" name=""/>
        <dsp:cNvSpPr/>
      </dsp:nvSpPr>
      <dsp:spPr>
        <a:xfrm>
          <a:off x="1864617" y="611347"/>
          <a:ext cx="4292958" cy="4292958"/>
        </a:xfrm>
        <a:prstGeom prst="blockArc">
          <a:avLst>
            <a:gd name="adj1" fmla="val 15795862"/>
            <a:gd name="adj2" fmla="val 19847352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C3DF7-2C3C-4CFA-87D8-033FAF29A44B}">
      <dsp:nvSpPr>
        <dsp:cNvPr id="0" name=""/>
        <dsp:cNvSpPr/>
      </dsp:nvSpPr>
      <dsp:spPr>
        <a:xfrm>
          <a:off x="2517962" y="1647738"/>
          <a:ext cx="2684299" cy="2185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РАБОТА С РОДИТЕЛЯМИ</a:t>
          </a:r>
        </a:p>
      </dsp:txBody>
      <dsp:txXfrm>
        <a:off x="2517962" y="1647738"/>
        <a:ext cx="2684299" cy="2185780"/>
      </dsp:txXfrm>
    </dsp:sp>
    <dsp:sp modelId="{9A88F402-0CD1-44FA-9E3D-9FEF3CDA85DE}">
      <dsp:nvSpPr>
        <dsp:cNvPr id="0" name=""/>
        <dsp:cNvSpPr/>
      </dsp:nvSpPr>
      <dsp:spPr>
        <a:xfrm>
          <a:off x="2070590" y="224"/>
          <a:ext cx="3388885" cy="1348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СЕМЕЙНЫЕ ГОСТИНЫЕ</a:t>
          </a:r>
        </a:p>
      </dsp:txBody>
      <dsp:txXfrm>
        <a:off x="2070590" y="224"/>
        <a:ext cx="3388885" cy="1348284"/>
      </dsp:txXfrm>
    </dsp:sp>
    <dsp:sp modelId="{2ABDDD26-CE7E-4398-9F68-532F881B7ED4}">
      <dsp:nvSpPr>
        <dsp:cNvPr id="0" name=""/>
        <dsp:cNvSpPr/>
      </dsp:nvSpPr>
      <dsp:spPr>
        <a:xfrm>
          <a:off x="4185067" y="1059839"/>
          <a:ext cx="3314352" cy="1348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СОВМЕСТНЫЕ ДОСУГИ</a:t>
          </a:r>
        </a:p>
      </dsp:txBody>
      <dsp:txXfrm>
        <a:off x="4185067" y="1059839"/>
        <a:ext cx="3314352" cy="1348284"/>
      </dsp:txXfrm>
    </dsp:sp>
    <dsp:sp modelId="{0800D25C-73A8-41C9-B517-68E22F0DAF25}">
      <dsp:nvSpPr>
        <dsp:cNvPr id="0" name=""/>
        <dsp:cNvSpPr/>
      </dsp:nvSpPr>
      <dsp:spPr>
        <a:xfrm>
          <a:off x="4494148" y="3163621"/>
          <a:ext cx="3005271" cy="1348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НЕДЕЛИ ОТКРЫТЫХ ДВЕРЕЙ</a:t>
          </a:r>
        </a:p>
      </dsp:txBody>
      <dsp:txXfrm>
        <a:off x="4494148" y="3163621"/>
        <a:ext cx="3005271" cy="1348284"/>
      </dsp:txXfrm>
    </dsp:sp>
    <dsp:sp modelId="{58580891-1A0D-4045-8D56-C31A7CDC3E45}">
      <dsp:nvSpPr>
        <dsp:cNvPr id="0" name=""/>
        <dsp:cNvSpPr/>
      </dsp:nvSpPr>
      <dsp:spPr>
        <a:xfrm>
          <a:off x="2106023" y="4196106"/>
          <a:ext cx="3318020" cy="1348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НАГЛЯДНАЯ АГИТАЦИЯ</a:t>
          </a:r>
        </a:p>
      </dsp:txBody>
      <dsp:txXfrm>
        <a:off x="2106023" y="4196106"/>
        <a:ext cx="3318020" cy="1348284"/>
      </dsp:txXfrm>
    </dsp:sp>
    <dsp:sp modelId="{6CECA896-D76C-40FB-8F39-82552BC66F37}">
      <dsp:nvSpPr>
        <dsp:cNvPr id="0" name=""/>
        <dsp:cNvSpPr/>
      </dsp:nvSpPr>
      <dsp:spPr>
        <a:xfrm>
          <a:off x="0" y="3119590"/>
          <a:ext cx="3275683" cy="1348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ВСТРЕЧИ С СОТРУДНИКАМИ ГИББД</a:t>
          </a:r>
        </a:p>
      </dsp:txBody>
      <dsp:txXfrm>
        <a:off x="0" y="3119590"/>
        <a:ext cx="3275683" cy="1348284"/>
      </dsp:txXfrm>
    </dsp:sp>
    <dsp:sp modelId="{BB3F5A87-AD4F-4164-93B8-31DFA733F2E6}">
      <dsp:nvSpPr>
        <dsp:cNvPr id="0" name=""/>
        <dsp:cNvSpPr/>
      </dsp:nvSpPr>
      <dsp:spPr>
        <a:xfrm>
          <a:off x="0" y="983251"/>
          <a:ext cx="3375645" cy="1348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АНКЕТИРОВАНИЕ</a:t>
          </a:r>
        </a:p>
      </dsp:txBody>
      <dsp:txXfrm>
        <a:off x="0" y="983251"/>
        <a:ext cx="3375645" cy="13482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57953E-8C93-48E6-BC79-557300A1F037}">
      <dsp:nvSpPr>
        <dsp:cNvPr id="0" name=""/>
        <dsp:cNvSpPr/>
      </dsp:nvSpPr>
      <dsp:spPr>
        <a:xfrm>
          <a:off x="1249754" y="512018"/>
          <a:ext cx="4065597" cy="4065597"/>
        </a:xfrm>
        <a:prstGeom prst="blockArc">
          <a:avLst>
            <a:gd name="adj1" fmla="val 12564492"/>
            <a:gd name="adj2" fmla="val 17200044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F1E63-9DAF-4246-92BC-814DA46A9A61}">
      <dsp:nvSpPr>
        <dsp:cNvPr id="0" name=""/>
        <dsp:cNvSpPr/>
      </dsp:nvSpPr>
      <dsp:spPr>
        <a:xfrm>
          <a:off x="1117098" y="716844"/>
          <a:ext cx="4065597" cy="4065597"/>
        </a:xfrm>
        <a:prstGeom prst="blockArc">
          <a:avLst>
            <a:gd name="adj1" fmla="val 9149017"/>
            <a:gd name="adj2" fmla="val 12986999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7091-2536-4355-B317-E6BDEAA36720}">
      <dsp:nvSpPr>
        <dsp:cNvPr id="0" name=""/>
        <dsp:cNvSpPr/>
      </dsp:nvSpPr>
      <dsp:spPr>
        <a:xfrm>
          <a:off x="1110569" y="704417"/>
          <a:ext cx="4065597" cy="4065597"/>
        </a:xfrm>
        <a:prstGeom prst="blockArc">
          <a:avLst>
            <a:gd name="adj1" fmla="val 4271172"/>
            <a:gd name="adj2" fmla="val 9124727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BD0CB-1CD9-4EAA-BEA6-3E73DD612F18}">
      <dsp:nvSpPr>
        <dsp:cNvPr id="0" name=""/>
        <dsp:cNvSpPr/>
      </dsp:nvSpPr>
      <dsp:spPr>
        <a:xfrm>
          <a:off x="2366104" y="695780"/>
          <a:ext cx="4065597" cy="4065597"/>
        </a:xfrm>
        <a:prstGeom prst="blockArc">
          <a:avLst>
            <a:gd name="adj1" fmla="val 1680393"/>
            <a:gd name="adj2" fmla="val 6481533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B7528-6FA0-4425-ACA0-4089EB177B7A}">
      <dsp:nvSpPr>
        <dsp:cNvPr id="0" name=""/>
        <dsp:cNvSpPr/>
      </dsp:nvSpPr>
      <dsp:spPr>
        <a:xfrm>
          <a:off x="2505745" y="470804"/>
          <a:ext cx="4065597" cy="4065597"/>
        </a:xfrm>
        <a:prstGeom prst="blockArc">
          <a:avLst>
            <a:gd name="adj1" fmla="val 19630058"/>
            <a:gd name="adj2" fmla="val 2138894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5817C-76C1-4805-BB6B-1671E4C5A33A}">
      <dsp:nvSpPr>
        <dsp:cNvPr id="0" name=""/>
        <dsp:cNvSpPr/>
      </dsp:nvSpPr>
      <dsp:spPr>
        <a:xfrm>
          <a:off x="2507023" y="472782"/>
          <a:ext cx="4065597" cy="4065597"/>
        </a:xfrm>
        <a:prstGeom prst="blockArc">
          <a:avLst>
            <a:gd name="adj1" fmla="val 14985459"/>
            <a:gd name="adj2" fmla="val 19625982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C3DF7-2C3C-4CFA-87D8-033FAF29A44B}">
      <dsp:nvSpPr>
        <dsp:cNvPr id="0" name=""/>
        <dsp:cNvSpPr/>
      </dsp:nvSpPr>
      <dsp:spPr>
        <a:xfrm>
          <a:off x="2670839" y="1562844"/>
          <a:ext cx="2543208" cy="2070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</a:rPr>
            <a:t>РАБОТА С детьми</a:t>
          </a:r>
        </a:p>
      </dsp:txBody>
      <dsp:txXfrm>
        <a:off x="2670839" y="1562844"/>
        <a:ext cx="2543208" cy="2070892"/>
      </dsp:txXfrm>
    </dsp:sp>
    <dsp:sp modelId="{9A88F402-0CD1-44FA-9E3D-9FEF3CDA85DE}">
      <dsp:nvSpPr>
        <dsp:cNvPr id="0" name=""/>
        <dsp:cNvSpPr/>
      </dsp:nvSpPr>
      <dsp:spPr>
        <a:xfrm>
          <a:off x="2596668" y="2771"/>
          <a:ext cx="2511464" cy="1277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ЧТЕНИЕ ХУДОЖЕСТВЕННОЙ ЛИТЕРАТУРЫ</a:t>
          </a:r>
        </a:p>
      </dsp:txBody>
      <dsp:txXfrm>
        <a:off x="2596668" y="2771"/>
        <a:ext cx="2511464" cy="1277416"/>
      </dsp:txXfrm>
    </dsp:sp>
    <dsp:sp modelId="{2ABDDD26-CE7E-4398-9F68-532F881B7ED4}">
      <dsp:nvSpPr>
        <dsp:cNvPr id="0" name=""/>
        <dsp:cNvSpPr/>
      </dsp:nvSpPr>
      <dsp:spPr>
        <a:xfrm>
          <a:off x="4637910" y="787679"/>
          <a:ext cx="3140145" cy="1277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ПРАЗДНИКИ, ДОСУГИ, РАЗВЛЕЧЕНИЯ</a:t>
          </a:r>
        </a:p>
      </dsp:txBody>
      <dsp:txXfrm>
        <a:off x="4637910" y="787679"/>
        <a:ext cx="3140145" cy="1277416"/>
      </dsp:txXfrm>
    </dsp:sp>
    <dsp:sp modelId="{9591C361-0D67-4231-B755-C487B5762AFA}">
      <dsp:nvSpPr>
        <dsp:cNvPr id="0" name=""/>
        <dsp:cNvSpPr/>
      </dsp:nvSpPr>
      <dsp:spPr>
        <a:xfrm>
          <a:off x="4528039" y="3022823"/>
          <a:ext cx="3250016" cy="1277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ИГРОВАЯ ДЕЯТЕЛЬНОСТЬ</a:t>
          </a:r>
        </a:p>
      </dsp:txBody>
      <dsp:txXfrm>
        <a:off x="4528039" y="3022823"/>
        <a:ext cx="3250016" cy="1277416"/>
      </dsp:txXfrm>
    </dsp:sp>
    <dsp:sp modelId="{A98EAA94-A966-4C03-AEE7-B320C4B2E189}">
      <dsp:nvSpPr>
        <dsp:cNvPr id="0" name=""/>
        <dsp:cNvSpPr/>
      </dsp:nvSpPr>
      <dsp:spPr>
        <a:xfrm>
          <a:off x="2085509" y="3979167"/>
          <a:ext cx="3397187" cy="1277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ЦЕЛЕВЫЕ ПРОГУЛКИ И ЭКСКУРСИИ</a:t>
          </a:r>
        </a:p>
      </dsp:txBody>
      <dsp:txXfrm>
        <a:off x="2085509" y="3979167"/>
        <a:ext cx="3397187" cy="1277416"/>
      </dsp:txXfrm>
    </dsp:sp>
    <dsp:sp modelId="{12F136DD-D185-44C1-82F5-DC5A5C5975DB}">
      <dsp:nvSpPr>
        <dsp:cNvPr id="0" name=""/>
        <dsp:cNvSpPr/>
      </dsp:nvSpPr>
      <dsp:spPr>
        <a:xfrm>
          <a:off x="0" y="3028846"/>
          <a:ext cx="2775672" cy="1277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ОБРАЗОВАТЕЛЬНАЯ ДЕЯТЕЛЬНОСТЬ</a:t>
          </a:r>
        </a:p>
      </dsp:txBody>
      <dsp:txXfrm>
        <a:off x="0" y="3028846"/>
        <a:ext cx="2775672" cy="1277416"/>
      </dsp:txXfrm>
    </dsp:sp>
    <dsp:sp modelId="{6CECA896-D76C-40FB-8F39-82552BC66F37}">
      <dsp:nvSpPr>
        <dsp:cNvPr id="0" name=""/>
        <dsp:cNvSpPr/>
      </dsp:nvSpPr>
      <dsp:spPr>
        <a:xfrm>
          <a:off x="0" y="930528"/>
          <a:ext cx="3103509" cy="1277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</a:rPr>
            <a:t>ВСТРЕЧИ С СОТРУДНИКАМИ ГИББД</a:t>
          </a:r>
        </a:p>
      </dsp:txBody>
      <dsp:txXfrm>
        <a:off x="0" y="930528"/>
        <a:ext cx="3103509" cy="12774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3CE797-43E4-48EB-AC0A-CAD22CB91750}">
      <dsp:nvSpPr>
        <dsp:cNvPr id="0" name=""/>
        <dsp:cNvSpPr/>
      </dsp:nvSpPr>
      <dsp:spPr>
        <a:xfrm>
          <a:off x="476618" y="0"/>
          <a:ext cx="4800599" cy="48005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ABA6A-6065-4AC0-8E91-DDD50E6C9955}">
      <dsp:nvSpPr>
        <dsp:cNvPr id="0" name=""/>
        <dsp:cNvSpPr/>
      </dsp:nvSpPr>
      <dsp:spPr>
        <a:xfrm>
          <a:off x="1929552" y="480528"/>
          <a:ext cx="5015122" cy="487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ГО ЧС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929552" y="480528"/>
        <a:ext cx="5015122" cy="487560"/>
      </dsp:txXfrm>
    </dsp:sp>
    <dsp:sp modelId="{57BAB036-2A56-4CA4-9E31-2A33FF64DDF7}">
      <dsp:nvSpPr>
        <dsp:cNvPr id="0" name=""/>
        <dsp:cNvSpPr/>
      </dsp:nvSpPr>
      <dsp:spPr>
        <a:xfrm>
          <a:off x="1894541" y="1030792"/>
          <a:ext cx="5098374" cy="487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Антитеррористическая защита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94541" y="1030792"/>
        <a:ext cx="5098374" cy="487560"/>
      </dsp:txXfrm>
    </dsp:sp>
    <dsp:sp modelId="{5F50FEFE-913A-4535-8A6E-71AE110D0EA5}">
      <dsp:nvSpPr>
        <dsp:cNvPr id="0" name=""/>
        <dsp:cNvSpPr/>
      </dsp:nvSpPr>
      <dsp:spPr>
        <a:xfrm>
          <a:off x="1904948" y="1577540"/>
          <a:ext cx="5064330" cy="487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Пожарная безопасность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904948" y="1577540"/>
        <a:ext cx="5064330" cy="487560"/>
      </dsp:txXfrm>
    </dsp:sp>
    <dsp:sp modelId="{CD21D848-91D9-4D83-A3CC-4892478C7E92}">
      <dsp:nvSpPr>
        <dsp:cNvPr id="0" name=""/>
        <dsp:cNvSpPr/>
      </dsp:nvSpPr>
      <dsp:spPr>
        <a:xfrm>
          <a:off x="1867113" y="2126046"/>
          <a:ext cx="5140000" cy="487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Охрана труда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67113" y="2126046"/>
        <a:ext cx="5140000" cy="487560"/>
      </dsp:txXfrm>
    </dsp:sp>
    <dsp:sp modelId="{AE01F388-F93C-41BA-B840-E0867511A4DD}">
      <dsp:nvSpPr>
        <dsp:cNvPr id="0" name=""/>
        <dsp:cNvSpPr/>
      </dsp:nvSpPr>
      <dsp:spPr>
        <a:xfrm>
          <a:off x="1856707" y="2674553"/>
          <a:ext cx="5160813" cy="487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</a:rPr>
            <a:t>Электробезопасность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56707" y="2674553"/>
        <a:ext cx="5160813" cy="487560"/>
      </dsp:txXfrm>
    </dsp:sp>
    <dsp:sp modelId="{2D81199E-5137-4B96-AEB1-1BFD7B0DADD8}">
      <dsp:nvSpPr>
        <dsp:cNvPr id="0" name=""/>
        <dsp:cNvSpPr/>
      </dsp:nvSpPr>
      <dsp:spPr>
        <a:xfrm>
          <a:off x="1851496" y="3223059"/>
          <a:ext cx="5171235" cy="487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Защита персональных данных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51496" y="3223059"/>
        <a:ext cx="5171235" cy="487560"/>
      </dsp:txXfrm>
    </dsp:sp>
    <dsp:sp modelId="{551447D0-A7B4-4A72-AB69-03D2B1B395BA}">
      <dsp:nvSpPr>
        <dsp:cNvPr id="0" name=""/>
        <dsp:cNvSpPr/>
      </dsp:nvSpPr>
      <dsp:spPr>
        <a:xfrm>
          <a:off x="1912765" y="3771565"/>
          <a:ext cx="5048697" cy="487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Дорожная безопасность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912765" y="3771565"/>
        <a:ext cx="5048697" cy="487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5CFE98-5AF5-4A8C-B624-A89572EB87B7}">
      <dsp:nvSpPr>
        <dsp:cNvPr id="0" name=""/>
        <dsp:cNvSpPr/>
      </dsp:nvSpPr>
      <dsp:spPr>
        <a:xfrm>
          <a:off x="0" y="420263"/>
          <a:ext cx="7708900" cy="680400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E7733-E176-498B-B130-5179C36AB064}">
      <dsp:nvSpPr>
        <dsp:cNvPr id="0" name=""/>
        <dsp:cNvSpPr/>
      </dsp:nvSpPr>
      <dsp:spPr>
        <a:xfrm>
          <a:off x="385445" y="21743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Изучение нормативно-правовой базы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21743"/>
        <a:ext cx="5396230" cy="797040"/>
      </dsp:txXfrm>
    </dsp:sp>
    <dsp:sp modelId="{E7B7DAE0-82F1-4006-84AC-042F2ADCC0DC}">
      <dsp:nvSpPr>
        <dsp:cNvPr id="0" name=""/>
        <dsp:cNvSpPr/>
      </dsp:nvSpPr>
      <dsp:spPr>
        <a:xfrm>
          <a:off x="0" y="1644983"/>
          <a:ext cx="7708900" cy="680400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0EAD5-DE5F-440F-AB1D-FDF93CE90EEB}">
      <dsp:nvSpPr>
        <dsp:cNvPr id="0" name=""/>
        <dsp:cNvSpPr/>
      </dsp:nvSpPr>
      <dsp:spPr>
        <a:xfrm>
          <a:off x="385445" y="1246463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Разработка  локальных актов, методических рекомендаций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1246463"/>
        <a:ext cx="5396230" cy="797040"/>
      </dsp:txXfrm>
    </dsp:sp>
    <dsp:sp modelId="{C34F21DF-E758-43B3-8C6B-05774C8BF306}">
      <dsp:nvSpPr>
        <dsp:cNvPr id="0" name=""/>
        <dsp:cNvSpPr/>
      </dsp:nvSpPr>
      <dsp:spPr>
        <a:xfrm>
          <a:off x="0" y="2869703"/>
          <a:ext cx="7708900" cy="680400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47FAB-DB55-459F-9769-5590C5C7F70E}">
      <dsp:nvSpPr>
        <dsp:cNvPr id="0" name=""/>
        <dsp:cNvSpPr/>
      </dsp:nvSpPr>
      <dsp:spPr>
        <a:xfrm>
          <a:off x="385445" y="2471183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Административно-методическое сопровождение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2471183"/>
        <a:ext cx="5396230" cy="797040"/>
      </dsp:txXfrm>
    </dsp:sp>
    <dsp:sp modelId="{10A2B855-B7B6-4200-A705-B62182D44A60}">
      <dsp:nvSpPr>
        <dsp:cNvPr id="0" name=""/>
        <dsp:cNvSpPr/>
      </dsp:nvSpPr>
      <dsp:spPr>
        <a:xfrm>
          <a:off x="0" y="4094424"/>
          <a:ext cx="7708900" cy="680400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9061A-69B7-415D-8F7C-5A16BCFAB08F}">
      <dsp:nvSpPr>
        <dsp:cNvPr id="0" name=""/>
        <dsp:cNvSpPr/>
      </dsp:nvSpPr>
      <dsp:spPr>
        <a:xfrm>
          <a:off x="385445" y="3695904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Создание условий по реализации мероприятий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3695904"/>
        <a:ext cx="5396230" cy="797040"/>
      </dsp:txXfrm>
    </dsp:sp>
    <dsp:sp modelId="{E0EFD52F-6AF1-469E-A264-EE631311BB6B}">
      <dsp:nvSpPr>
        <dsp:cNvPr id="0" name=""/>
        <dsp:cNvSpPr/>
      </dsp:nvSpPr>
      <dsp:spPr>
        <a:xfrm>
          <a:off x="0" y="5319144"/>
          <a:ext cx="7708900" cy="680400"/>
        </a:xfrm>
        <a:prstGeom prst="rect">
          <a:avLst/>
        </a:prstGeom>
        <a:solidFill>
          <a:srgbClr val="33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A822B-7D29-41B7-8137-B02A580A46B9}">
      <dsp:nvSpPr>
        <dsp:cNvPr id="0" name=""/>
        <dsp:cNvSpPr/>
      </dsp:nvSpPr>
      <dsp:spPr>
        <a:xfrm>
          <a:off x="385445" y="4920624"/>
          <a:ext cx="5396230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Мониторинг  безопасности образовательного пространства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85445" y="4920624"/>
        <a:ext cx="5396230" cy="7970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78662-187A-48A6-BFA3-48FC0F5A97DD}">
      <dsp:nvSpPr>
        <dsp:cNvPr id="0" name=""/>
        <dsp:cNvSpPr/>
      </dsp:nvSpPr>
      <dsp:spPr>
        <a:xfrm rot="5400000">
          <a:off x="4956072" y="-1819644"/>
          <a:ext cx="1309054" cy="5280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Распределение обязанностей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Инструктажи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Финансовые вопросы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956072" y="-1819644"/>
        <a:ext cx="1309054" cy="5280564"/>
      </dsp:txXfrm>
    </dsp:sp>
    <dsp:sp modelId="{6CA3427A-E55C-4C09-B1A2-ECA17295C7C9}">
      <dsp:nvSpPr>
        <dsp:cNvPr id="0" name=""/>
        <dsp:cNvSpPr/>
      </dsp:nvSpPr>
      <dsp:spPr>
        <a:xfrm>
          <a:off x="0" y="2479"/>
          <a:ext cx="2970317" cy="1636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ЗАВЕДУЮЩИЙ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479"/>
        <a:ext cx="2970317" cy="1636317"/>
      </dsp:txXfrm>
    </dsp:sp>
    <dsp:sp modelId="{60524D47-6237-49CC-8EC0-4EE57C0828B3}">
      <dsp:nvSpPr>
        <dsp:cNvPr id="0" name=""/>
        <dsp:cNvSpPr/>
      </dsp:nvSpPr>
      <dsp:spPr>
        <a:xfrm rot="5400000">
          <a:off x="4956072" y="-101510"/>
          <a:ext cx="1309054" cy="5280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Разработка системы обучения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Разработка проектов, программ, планов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Организация РППС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Агитационная пропаганда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956072" y="-101510"/>
        <a:ext cx="1309054" cy="5280564"/>
      </dsp:txXfrm>
    </dsp:sp>
    <dsp:sp modelId="{75F4E7CE-14E7-4F4A-9668-BF1E7609056D}">
      <dsp:nvSpPr>
        <dsp:cNvPr id="0" name=""/>
        <dsp:cNvSpPr/>
      </dsp:nvSpPr>
      <dsp:spPr>
        <a:xfrm>
          <a:off x="0" y="1720613"/>
          <a:ext cx="2970317" cy="1636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СТАРШИЙ ВОСПИТАТЕЛЬ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720613"/>
        <a:ext cx="2970317" cy="1636317"/>
      </dsp:txXfrm>
    </dsp:sp>
    <dsp:sp modelId="{9321AE30-B800-4964-B877-A22D2C679430}">
      <dsp:nvSpPr>
        <dsp:cNvPr id="0" name=""/>
        <dsp:cNvSpPr/>
      </dsp:nvSpPr>
      <dsp:spPr>
        <a:xfrm rot="5400000">
          <a:off x="4956072" y="1616623"/>
          <a:ext cx="1309054" cy="5280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Создание условий в группах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Реализация перспективных планов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Оформление РПСС (центры безопасности, игры, картотеки)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Взаимодействие со специалистами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956072" y="1616623"/>
        <a:ext cx="1309054" cy="5280564"/>
      </dsp:txXfrm>
    </dsp:sp>
    <dsp:sp modelId="{F02CDE62-C933-4712-956F-853BE0D3CA38}">
      <dsp:nvSpPr>
        <dsp:cNvPr id="0" name=""/>
        <dsp:cNvSpPr/>
      </dsp:nvSpPr>
      <dsp:spPr>
        <a:xfrm>
          <a:off x="0" y="3438746"/>
          <a:ext cx="2970317" cy="1636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ВОСПИТАТЕЛИ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3438746"/>
        <a:ext cx="2970317" cy="163631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78662-187A-48A6-BFA3-48FC0F5A97DD}">
      <dsp:nvSpPr>
        <dsp:cNvPr id="0" name=""/>
        <dsp:cNvSpPr/>
      </dsp:nvSpPr>
      <dsp:spPr>
        <a:xfrm rot="5400000">
          <a:off x="4956072" y="-1819644"/>
          <a:ext cx="1309054" cy="5280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Оценка образовательной работы с точки зрения здоровья детей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956072" y="-1819644"/>
        <a:ext cx="1309054" cy="5280564"/>
      </dsp:txXfrm>
    </dsp:sp>
    <dsp:sp modelId="{6CA3427A-E55C-4C09-B1A2-ECA17295C7C9}">
      <dsp:nvSpPr>
        <dsp:cNvPr id="0" name=""/>
        <dsp:cNvSpPr/>
      </dsp:nvSpPr>
      <dsp:spPr>
        <a:xfrm>
          <a:off x="0" y="2479"/>
          <a:ext cx="2970317" cy="1636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МЕДИЦИНСКИЕ РАБОТНИКИ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479"/>
        <a:ext cx="2970317" cy="1636317"/>
      </dsp:txXfrm>
    </dsp:sp>
    <dsp:sp modelId="{60524D47-6237-49CC-8EC0-4EE57C0828B3}">
      <dsp:nvSpPr>
        <dsp:cNvPr id="0" name=""/>
        <dsp:cNvSpPr/>
      </dsp:nvSpPr>
      <dsp:spPr>
        <a:xfrm rot="5400000">
          <a:off x="4956072" y="-101510"/>
          <a:ext cx="1309054" cy="5280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Разработка сценариев праздников, досугов, развлечений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Подбор музыкальных произведений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956072" y="-101510"/>
        <a:ext cx="1309054" cy="5280564"/>
      </dsp:txXfrm>
    </dsp:sp>
    <dsp:sp modelId="{75F4E7CE-14E7-4F4A-9668-BF1E7609056D}">
      <dsp:nvSpPr>
        <dsp:cNvPr id="0" name=""/>
        <dsp:cNvSpPr/>
      </dsp:nvSpPr>
      <dsp:spPr>
        <a:xfrm>
          <a:off x="0" y="1720613"/>
          <a:ext cx="2970317" cy="1636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МУЗЫКАЛЬНЫЙ РУКОВОДИТЕЛЬ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720613"/>
        <a:ext cx="2970317" cy="1636317"/>
      </dsp:txXfrm>
    </dsp:sp>
    <dsp:sp modelId="{9321AE30-B800-4964-B877-A22D2C679430}">
      <dsp:nvSpPr>
        <dsp:cNvPr id="0" name=""/>
        <dsp:cNvSpPr/>
      </dsp:nvSpPr>
      <dsp:spPr>
        <a:xfrm rot="5400000">
          <a:off x="4956072" y="1616623"/>
          <a:ext cx="1309054" cy="5280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Помощь в организации РППС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Разработка сценариев спортивных досугов, развлечений по направлению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Подвижные игры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956072" y="1616623"/>
        <a:ext cx="1309054" cy="5280564"/>
      </dsp:txXfrm>
    </dsp:sp>
    <dsp:sp modelId="{F02CDE62-C933-4712-956F-853BE0D3CA38}">
      <dsp:nvSpPr>
        <dsp:cNvPr id="0" name=""/>
        <dsp:cNvSpPr/>
      </dsp:nvSpPr>
      <dsp:spPr>
        <a:xfrm>
          <a:off x="0" y="3438746"/>
          <a:ext cx="2970317" cy="1636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ИНСТРУКТОР ПО ФИЗИЧЕСКОМУ ВОСПИТАНИЮ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3438746"/>
        <a:ext cx="2970317" cy="163631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78662-187A-48A6-BFA3-48FC0F5A97DD}">
      <dsp:nvSpPr>
        <dsp:cNvPr id="0" name=""/>
        <dsp:cNvSpPr/>
      </dsp:nvSpPr>
      <dsp:spPr>
        <a:xfrm rot="5400000">
          <a:off x="4358324" y="-1390135"/>
          <a:ext cx="2493592" cy="5275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Помощь в организации </a:t>
          </a:r>
          <a:r>
            <a:rPr lang="ru-RU" sz="2000" b="1" kern="1200" dirty="0" err="1" smtClean="0">
              <a:solidFill>
                <a:schemeClr val="tx1"/>
              </a:solidFill>
            </a:rPr>
            <a:t>досуговых</a:t>
          </a:r>
          <a:r>
            <a:rPr lang="ru-RU" sz="2000" b="1" kern="1200" dirty="0" smtClean="0">
              <a:solidFill>
                <a:schemeClr val="tx1"/>
              </a:solidFill>
            </a:rPr>
            <a:t> мероприятий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Подбор наглядного материала, презентаций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Участие в анализе программы (дети, педагоги, родители)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Участие в проектах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358324" y="-1390135"/>
        <a:ext cx="2493592" cy="5275407"/>
      </dsp:txXfrm>
    </dsp:sp>
    <dsp:sp modelId="{6CA3427A-E55C-4C09-B1A2-ECA17295C7C9}">
      <dsp:nvSpPr>
        <dsp:cNvPr id="0" name=""/>
        <dsp:cNvSpPr/>
      </dsp:nvSpPr>
      <dsp:spPr>
        <a:xfrm>
          <a:off x="0" y="17850"/>
          <a:ext cx="2967416" cy="2459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УЧИТЕЛЬ-ЛОГОПЕД, ПЕДАГОГ-ПСИХОЛОГ, СОЦИАЛЬНЫЙ ПЕДАГОГ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7850"/>
        <a:ext cx="2967416" cy="2459435"/>
      </dsp:txXfrm>
    </dsp:sp>
    <dsp:sp modelId="{60524D47-6237-49CC-8EC0-4EE57C0828B3}">
      <dsp:nvSpPr>
        <dsp:cNvPr id="0" name=""/>
        <dsp:cNvSpPr/>
      </dsp:nvSpPr>
      <dsp:spPr>
        <a:xfrm rot="5400000">
          <a:off x="4626825" y="1206771"/>
          <a:ext cx="1967548" cy="52805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Помощь в организации РППС групп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Участие в </a:t>
          </a:r>
          <a:r>
            <a:rPr lang="ru-RU" sz="2000" b="1" kern="1200" dirty="0" err="1" smtClean="0">
              <a:solidFill>
                <a:schemeClr val="tx1"/>
              </a:solidFill>
            </a:rPr>
            <a:t>досуговых</a:t>
          </a:r>
          <a:r>
            <a:rPr lang="ru-RU" sz="2000" b="1" kern="1200" dirty="0" smtClean="0">
              <a:solidFill>
                <a:schemeClr val="tx1"/>
              </a:solidFill>
            </a:rPr>
            <a:t> мероприятиях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4626825" y="1206771"/>
        <a:ext cx="1967548" cy="5280564"/>
      </dsp:txXfrm>
    </dsp:sp>
    <dsp:sp modelId="{75F4E7CE-14E7-4F4A-9668-BF1E7609056D}">
      <dsp:nvSpPr>
        <dsp:cNvPr id="0" name=""/>
        <dsp:cNvSpPr/>
      </dsp:nvSpPr>
      <dsp:spPr>
        <a:xfrm>
          <a:off x="0" y="2617336"/>
          <a:ext cx="2970317" cy="2459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МЛАДШИЕ ВОСПИТАТЕЛИ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617336"/>
        <a:ext cx="2970317" cy="2459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E08496-0AF1-4E74-8FAE-1A4093333298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2FB742-DFCC-4884-9D4E-6E4D2311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80FA9-308D-42AA-BC8A-5606F2B27302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D4DE-CDFB-4E16-AE34-D6B094B9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ED12-386B-4016-9A2A-E5E44395900C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720-CB01-4827-BCFA-0D90BD37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BB29-0E79-451E-AD45-07DC7217225D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5BD0-F5B6-44FC-A098-0CC76BC7E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C9A7-CDB9-4F44-9E3A-852D1A4609E7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6F26-DDA5-4421-BAA7-54D1D82D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C0C4D-2823-4E3D-98ED-455C4349D043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FB3E2-8572-4828-A0F1-FD572793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EC4A-5571-481A-8642-21E6E065A2DE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4064-4C6B-48BE-9F00-83F5C484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5B0A0-15E6-4C6E-BCAF-D5A635EF821C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E9B93-E348-4801-80FB-F0231BED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8D0B-2866-45EC-AF59-A00373B6DBB0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99BD-508F-4337-B0C0-9FB1AFBD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A2F2D-F068-4AA4-8375-7385170C3203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46D50-6129-4E35-AE3D-33E5E66F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7C9CF-3076-449A-AB98-165762B531C1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0676D-E535-42DF-BF05-E37B650E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24A76-BB59-4F7B-8CB1-456C2AE0830F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CEE5A-5AB4-49C2-9FD1-E837E666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695875F-3192-4F83-8DC9-EF79D92F6101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3BEA54AA-8DD0-4632-9E68-205B8B35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1" r:id="rId2"/>
    <p:sldLayoutId id="2147484277" r:id="rId3"/>
    <p:sldLayoutId id="2147484272" r:id="rId4"/>
    <p:sldLayoutId id="2147484278" r:id="rId5"/>
    <p:sldLayoutId id="2147484273" r:id="rId6"/>
    <p:sldLayoutId id="2147484279" r:id="rId7"/>
    <p:sldLayoutId id="2147484280" r:id="rId8"/>
    <p:sldLayoutId id="2147484281" r:id="rId9"/>
    <p:sldLayoutId id="2147484274" r:id="rId10"/>
    <p:sldLayoutId id="21474842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6464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995488" y="1268413"/>
            <a:ext cx="6392936" cy="30246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Ресурсный центр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«Обеспечение качества дошкольного образования в условиях реализации ФГОС ДО: внутрифирменный мониторинг качества дошкольного образования»</a:t>
            </a:r>
            <a:r>
              <a:rPr lang="ru-RU" sz="31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1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endParaRPr lang="ru-RU" sz="3100" b="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72477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Департамент образования мэрии города Ярославля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51" y="4437112"/>
            <a:ext cx="249566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5220072" y="5085184"/>
            <a:ext cx="3763984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i="0" u="none" kern="1200" cap="none" spc="0" normalizeH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43711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75»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93»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182»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40»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107»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72»</a:t>
            </a: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86786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работа с педагогами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347864" cy="25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81457"/>
            <a:ext cx="5508104" cy="33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08720"/>
            <a:ext cx="3288365" cy="2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86786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работа с педагогами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86786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работа с педагогами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пк\AppData\Local\Microsoft\Windows\INetCache\Content.Word\IMG_4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817240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92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ОСНОВНЫЕ НАПРАВЛЕНИЯ И ФОРМЫ РАБОТЫ С РОДИТЕЛЯМИ ПО ОБУЧЕНИЮ ДЕТЕЙ ПРАВИЛАМ ДОРОЖНОГО ДВИЖЕНИЯ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/>
        </p:nvGraphicFramePr>
        <p:xfrm>
          <a:off x="1249044" y="1052736"/>
          <a:ext cx="7499420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39" y="476672"/>
            <a:ext cx="906046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AppData\Local\Microsoft\Windows\INetCache\Content.Word\IMG_4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85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родителей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445579620"/>
              </p:ext>
            </p:extLst>
          </p:nvPr>
        </p:nvGraphicFramePr>
        <p:xfrm>
          <a:off x="611560" y="908720"/>
          <a:ext cx="820891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874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Социальное партнерство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331712" cy="549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14806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85362"/>
            <a:ext cx="899592" cy="8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0"/>
            <a:ext cx="2843808" cy="37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933056"/>
            <a:ext cx="521148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979712" y="1773238"/>
            <a:ext cx="7164288" cy="3455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Семинар-практикум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«Управленческая политика качества работы: обеспечение безопасности ДОУ в контексте сотрудничества с родителями и воспитанниками»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endParaRPr lang="ru-RU" sz="5400" b="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7247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«Детский сад № 75»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51" y="4437112"/>
            <a:ext cx="2423657" cy="23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5220072" y="5085184"/>
            <a:ext cx="3763984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i="0" u="none" kern="1200" cap="none" spc="0" normalizeH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37112"/>
            <a:ext cx="4067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Заведующий МДОУ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«Детский сад № 75»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Львова О.А.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Старший воспитатель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Колесова Е.Н.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Учитель-логопед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Челина</a:t>
            </a:r>
            <a:r>
              <a:rPr lang="ru-RU" dirty="0" smtClean="0">
                <a:solidFill>
                  <a:srgbClr val="002060"/>
                </a:solidFill>
              </a:rPr>
              <a:t> Е.Н.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92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ОСНОВНЫЕ НАПРАВЛЕНИЯ И ФОРМЫ РАБОТЫ С ДЕТЬМИ ПО ОБУЧЕНИЮ ДЕТЕЙ ПРАВИЛАМ ДОРОЖНОГО ДВИЖЕНИЯ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/>
        </p:nvGraphicFramePr>
        <p:xfrm>
          <a:off x="1114424" y="1052736"/>
          <a:ext cx="77780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34" y="620688"/>
            <a:ext cx="8931366" cy="50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к\AppData\Local\Microsoft\Windows\INetCache\Content.Word\WP_20170426_09_30_46_P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8913" y="836712"/>
            <a:ext cx="418508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3933056"/>
            <a:ext cx="4211960" cy="23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7011"/>
            <a:ext cx="4860032" cy="332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985362"/>
            <a:ext cx="899592" cy="87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498" y="0"/>
            <a:ext cx="45125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499" y="3473624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7499350" cy="5400600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С ДЕТЬМИ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«НЕЗНАЙКА В СТРАНЕ СВЕТОФОРИИ»</a:t>
            </a:r>
          </a:p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(ГРУППА КОМБИНИРОВАННОЙ НАПРАВЛЕННОСТИ: ЗДОРОВЫЕ ДЕТИ И ДЕТИ С ТЯЖЕЛЫМИ НАРУШЕНИЯМИ РЕЧИ)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Экскурсия в группы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41376"/>
            <a:ext cx="7488832" cy="54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6260"/>
            <a:ext cx="1331639" cy="12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898" cy="157018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Работа в секциях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«Безопасность детей в наших </a:t>
            </a:r>
            <a:r>
              <a:rPr lang="ru-RU" sz="3200" b="1" i="1" dirty="0" smtClean="0">
                <a:solidFill>
                  <a:srgbClr val="00B050"/>
                </a:solidFill>
              </a:rPr>
              <a:t>руках»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5124" name="Picture 4" descr="http://khersonci.com.ua/images/NEWS/05.2017/28052017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35442"/>
            <a:ext cx="705678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90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деятельности по обеспечению безопасного образовательного пространства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65766"/>
            <a:ext cx="1847593" cy="179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Колесова\РЦ\2017-2018\мастер-класс 14.03.2018\загрузки\fondlyabezopas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153064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935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</a:rPr>
              <a:t>Алгоритм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75810"/>
            <a:ext cx="1115616" cy="108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836712"/>
          <a:ext cx="77089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85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Четкое распределение обязанностей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447800"/>
          <a:ext cx="8250882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093296"/>
            <a:ext cx="78832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85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Четкое распределение обязанностей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447800"/>
          <a:ext cx="8250882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093296"/>
            <a:ext cx="78832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85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Четкое распределение обязанностей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447800"/>
          <a:ext cx="8250882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093296"/>
            <a:ext cx="78832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olzoo.ru/img/thumb.php?id=art/2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20" y="404664"/>
            <a:ext cx="8985979" cy="598398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image.jimcdn.com/app/cms/image/transf/none/path/s2b4e12809bcfc88b/backgroundarea/i12379ede97612931/version/1512573341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4" y="-172169"/>
            <a:ext cx="9094656" cy="703016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</a:rPr>
              <a:t>РЕФЛЕКСИЯ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37890" name="Picture 2" descr="https://prikolnye-kartinki.ru/img/picture/Oct/25/85c9d297271999946d7d5cef157865ac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2700300" cy="2880320"/>
          </a:xfrm>
          <a:prstGeom prst="rect">
            <a:avLst/>
          </a:prstGeom>
          <a:noFill/>
        </p:spPr>
      </p:pic>
      <p:pic>
        <p:nvPicPr>
          <p:cNvPr id="37894" name="Picture 6" descr="http://gooddailyquotes.com/images/429881/igg_thought_cloud_clip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6234586" cy="4077072"/>
          </a:xfrm>
          <a:prstGeom prst="rect">
            <a:avLst/>
          </a:prstGeom>
          <a:noFill/>
        </p:spPr>
      </p:pic>
      <p:pic>
        <p:nvPicPr>
          <p:cNvPr id="37896" name="Picture 8" descr="https://www.prostir.ua/wp-content/uploads/2015/02/4389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68960"/>
            <a:ext cx="139117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Пользователь\Рабочий стол\Колесова Е. Н\эмблема ДОУ\эмбле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2576328" cy="21942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836712"/>
            <a:ext cx="7386614" cy="552124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>
            <a:prstTxWarp prst="textArchUp">
              <a:avLst>
                <a:gd name="adj" fmla="val 988619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3300"/>
                </a:solidFill>
              </a:rPr>
              <a:t>Благодарим  ЗА ВНИМАНИЕ!</a:t>
            </a:r>
            <a:endParaRPr lang="ru-RU" sz="4000" b="1" dirty="0">
              <a:ln>
                <a:solidFill>
                  <a:schemeClr val="accent2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00506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Заведующий МДОУ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 75»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Львова Ольга Анатольевна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(4852) 30-34-14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Почта: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yardou075@yandex.ru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Салтыкова-Щедрина, 40-а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90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деятельности по обеспечению безопасного образовательного пространства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65766"/>
            <a:ext cx="1847593" cy="179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866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обучения дошкольников правилам дорожного движения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6409"/>
            <a:ext cx="1403647" cy="13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25489581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2204865"/>
            <a:ext cx="7200800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6409"/>
            <a:ext cx="1403647" cy="13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novokarakands.ucoz.ru/_si/0/31353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5983" cy="3146987"/>
          </a:xfrm>
          <a:prstGeom prst="rect">
            <a:avLst/>
          </a:prstGeom>
          <a:noFill/>
        </p:spPr>
      </p:pic>
      <p:pic>
        <p:nvPicPr>
          <p:cNvPr id="2052" name="Picture 4" descr="https://bal-ds40.edumsko.ru/uploads/2000/1704/section/101824/11.jpg?15088660059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0828" y="0"/>
            <a:ext cx="2373172" cy="3469549"/>
          </a:xfrm>
          <a:prstGeom prst="rect">
            <a:avLst/>
          </a:prstGeom>
          <a:noFill/>
        </p:spPr>
      </p:pic>
      <p:pic>
        <p:nvPicPr>
          <p:cNvPr id="2054" name="Picture 6" descr="http://ds-radost-1989.ru/upload/medialibrary/24a/24a6bb67eba7bef7a0a355cf6728a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353952"/>
            <a:ext cx="4435284" cy="3504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85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Перспективные планы по профилактике и предупреждению ДДТТ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8" y="1484784"/>
          <a:ext cx="8892481" cy="5268005"/>
        </p:xfrm>
        <a:graphic>
          <a:graphicData uri="http://schemas.openxmlformats.org/drawingml/2006/table">
            <a:tbl>
              <a:tblPr/>
              <a:tblGrid>
                <a:gridCol w="1111334"/>
                <a:gridCol w="1111334"/>
                <a:gridCol w="1111334"/>
                <a:gridCol w="1111334"/>
                <a:gridCol w="1111334"/>
                <a:gridCol w="1111937"/>
                <a:gridCol w="1111937"/>
                <a:gridCol w="1111937"/>
              </a:tblGrid>
              <a:tr h="2534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Виды деятельности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Изобразительная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Игровая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1.Знакомство с улицей.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2.Знакомство с правилами передвижения пешеходов по улице, со светофором.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Познакомить детей с такими понятиями как «улица», «дорога», «перекресток».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Знакомить детей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 …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Рассматривание серии картинок «Наша улица», беседа по ним.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Беседа: «Как правильно переходить улицу»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Чтение стихотворения С. Михалкова «Моя улица»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Чтение стихотворения В. Кожевникова «Светофор»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Рисование «Перекресток»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Аппликация «Светофор»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 «Улица города»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Сюжетно-ролевая игра: «Ты сегодня пешеход»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Памятка: «Правила дорожного движения. Будьте для детей примером!»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3" marR="44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92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совершенствовать формы и методы работы по пропаганде безопасного образа жизни в сфере дорожного движения в ДОУ среди детей, педагогов, родителей.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3118" y="2057400"/>
            <a:ext cx="8250882" cy="48006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Повышение уровня профессиональной компетентности педагогов </a:t>
            </a:r>
            <a:r>
              <a:rPr lang="ru-RU" sz="2400" b="1" dirty="0" smtClean="0">
                <a:solidFill>
                  <a:srgbClr val="002060"/>
                </a:solidFill>
              </a:rPr>
              <a:t>посредством их обучения правилам дорожного движения и методике проведения занятий и других видов деятельности  по привитию ребенку приемов его безопасного поведения на дороге.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Освоение детьми практических навыков </a:t>
            </a:r>
            <a:r>
              <a:rPr lang="ru-RU" sz="2400" b="1" dirty="0" smtClean="0">
                <a:solidFill>
                  <a:srgbClr val="002060"/>
                </a:solidFill>
              </a:rPr>
              <a:t>поведения в различных ситуациях городского движения через систему обучающих занятий, игр, тренингов.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Активизация пропагандистской деятельности среди родителей </a:t>
            </a:r>
            <a:r>
              <a:rPr lang="ru-RU" sz="2400" b="1" dirty="0" smtClean="0">
                <a:solidFill>
                  <a:srgbClr val="002060"/>
                </a:solidFill>
              </a:rPr>
              <a:t>ДОУ по правилам дорожного движения и безопасному поведению на дороге.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92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ОСНОВНЫЕ НАПРАВЛЕНИЯ И ФОРМЫ РАБОТЫ С ПЕДАГОГАМИ ПО ОБУЧЕНИЮ ДЕТЕЙ ПРАВИЛАМ ДОРОЖНОГО ДВИЖЕНИЯ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052736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5820</TotalTime>
  <Words>564</Words>
  <Application>Microsoft Office PowerPoint</Application>
  <PresentationFormat>Экран (4:3)</PresentationFormat>
  <Paragraphs>150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 Ресурсный центр  «Обеспечение качества дошкольного образования в условиях реализации ФГОС ДО: внутрифирменный мониторинг качества дошкольного образования» </vt:lpstr>
      <vt:lpstr> Семинар-практикум «Управленческая политика качества работы: обеспечение безопасности ДОУ в контексте сотрудничества с родителями и воспитанниками»  </vt:lpstr>
      <vt:lpstr>Слайд 3</vt:lpstr>
      <vt:lpstr>Направления деятельности по обеспечению безопасного образовательного пространства</vt:lpstr>
      <vt:lpstr>Реализация программы обучения дошкольников правилам дорожного движения</vt:lpstr>
      <vt:lpstr>Слайд 6</vt:lpstr>
      <vt:lpstr>Перспективные планы по профилактике и предупреждению ДДТТ</vt:lpstr>
      <vt:lpstr> Цель: совершенствовать формы и методы работы по пропаганде безопасного образа жизни в сфере дорожного движения в ДОУ среди детей, педагогов, родителей. </vt:lpstr>
      <vt:lpstr> ОСНОВНЫЕ НАПРАВЛЕНИЯ И ФОРМЫ РАБОТЫ С ПЕДАГОГАМИ ПО ОБУЧЕНИЮ ДЕТЕЙ ПРАВИЛАМ ДОРОЖНОГО ДВИЖЕНИЯ </vt:lpstr>
      <vt:lpstr>Методическая работа с педагогами</vt:lpstr>
      <vt:lpstr>Методическая работа с педагогами</vt:lpstr>
      <vt:lpstr>Методическая работа с педагогами</vt:lpstr>
      <vt:lpstr> ОСНОВНЫЕ НАПРАВЛЕНИЯ И ФОРМЫ РАБОТЫ С РОДИТЕЛЯМИ ПО ОБУЧЕНИЮ ДЕТЕЙ ПРАВИЛАМ ДОРОЖНОГО ДВИЖЕНИЯ </vt:lpstr>
      <vt:lpstr>Слайд 14</vt:lpstr>
      <vt:lpstr>Слайд 15</vt:lpstr>
      <vt:lpstr>Слайд 16</vt:lpstr>
      <vt:lpstr>Результаты анкетирования родителей</vt:lpstr>
      <vt:lpstr>Социальное партнерство</vt:lpstr>
      <vt:lpstr>Слайд 19</vt:lpstr>
      <vt:lpstr> ОСНОВНЫЕ НАПРАВЛЕНИЯ И ФОРМЫ РАБОТЫ С ДЕТЬМИ ПО ОБУЧЕНИЮ ДЕТЕЙ ПРАВИЛАМ ДОРОЖНОГО ДВИЖЕНИЯ </vt:lpstr>
      <vt:lpstr>Слайд 21</vt:lpstr>
      <vt:lpstr>Слайд 22</vt:lpstr>
      <vt:lpstr>Слайд 23</vt:lpstr>
      <vt:lpstr>Слайд 24</vt:lpstr>
      <vt:lpstr>Слайд 25</vt:lpstr>
      <vt:lpstr>Слайд 26</vt:lpstr>
      <vt:lpstr>Экскурсия в группы</vt:lpstr>
      <vt:lpstr>Работа в секциях «Безопасность детей в наших руках»</vt:lpstr>
      <vt:lpstr>Направления деятельности по обеспечению безопасного образовательного пространства</vt:lpstr>
      <vt:lpstr>Алгоритм </vt:lpstr>
      <vt:lpstr>Четкое распределение обязанностей</vt:lpstr>
      <vt:lpstr>Четкое распределение обязанностей</vt:lpstr>
      <vt:lpstr>Четкое распределение обязанностей</vt:lpstr>
      <vt:lpstr>Слайд 34</vt:lpstr>
      <vt:lpstr>Слайд 35</vt:lpstr>
      <vt:lpstr>РЕФЛЕКСИЯ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мэрии города Ярославля   Муниципальное дошкольное образовательное учреждение  детский сад общеразвивающего вида № 75   Инновационный проект «ОРИЕНТИР»</dc:title>
  <dc:creator>Елена</dc:creator>
  <cp:lastModifiedBy>пк</cp:lastModifiedBy>
  <cp:revision>565</cp:revision>
  <dcterms:modified xsi:type="dcterms:W3CDTF">2018-11-15T12:15:21Z</dcterms:modified>
</cp:coreProperties>
</file>