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9" r:id="rId1"/>
  </p:sldMasterIdLst>
  <p:notesMasterIdLst>
    <p:notesMasterId r:id="rId33"/>
  </p:notesMasterIdLst>
  <p:sldIdLst>
    <p:sldId id="423" r:id="rId2"/>
    <p:sldId id="441" r:id="rId3"/>
    <p:sldId id="499" r:id="rId4"/>
    <p:sldId id="479" r:id="rId5"/>
    <p:sldId id="500" r:id="rId6"/>
    <p:sldId id="501" r:id="rId7"/>
    <p:sldId id="502" r:id="rId8"/>
    <p:sldId id="507" r:id="rId9"/>
    <p:sldId id="503" r:id="rId10"/>
    <p:sldId id="508" r:id="rId11"/>
    <p:sldId id="509" r:id="rId12"/>
    <p:sldId id="510" r:id="rId13"/>
    <p:sldId id="488" r:id="rId14"/>
    <p:sldId id="486" r:id="rId15"/>
    <p:sldId id="490" r:id="rId16"/>
    <p:sldId id="487" r:id="rId17"/>
    <p:sldId id="482" r:id="rId18"/>
    <p:sldId id="483" r:id="rId19"/>
    <p:sldId id="505" r:id="rId20"/>
    <p:sldId id="489" r:id="rId21"/>
    <p:sldId id="491" r:id="rId22"/>
    <p:sldId id="504" r:id="rId23"/>
    <p:sldId id="495" r:id="rId24"/>
    <p:sldId id="493" r:id="rId25"/>
    <p:sldId id="494" r:id="rId26"/>
    <p:sldId id="496" r:id="rId27"/>
    <p:sldId id="497" r:id="rId28"/>
    <p:sldId id="506" r:id="rId29"/>
    <p:sldId id="498" r:id="rId30"/>
    <p:sldId id="474" r:id="rId31"/>
    <p:sldId id="320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CCFF"/>
    </p:penClr>
  </p:showPr>
  <p:clrMru>
    <a:srgbClr val="FFFF66"/>
    <a:srgbClr val="3399FF"/>
    <a:srgbClr val="FFCC00"/>
    <a:srgbClr val="FEEADE"/>
    <a:srgbClr val="E9515C"/>
    <a:srgbClr val="FF9900"/>
    <a:srgbClr val="006666"/>
    <a:srgbClr val="FF9933"/>
    <a:srgbClr val="FF3300"/>
    <a:srgbClr val="E9896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18" autoAdjust="0"/>
    <p:restoredTop sz="94647" autoAdjust="0"/>
  </p:normalViewPr>
  <p:slideViewPr>
    <p:cSldViewPr>
      <p:cViewPr>
        <p:scale>
          <a:sx n="51" d="100"/>
          <a:sy n="51" d="100"/>
        </p:scale>
        <p:origin x="-1046" y="-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49824-E554-44B1-BF8A-AB5A6479767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AA2E823-3B69-45FD-84D3-D726A45D701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Грамотный инструктаж</a:t>
          </a:r>
          <a:endParaRPr lang="ru-RU" sz="1800" b="1" dirty="0">
            <a:solidFill>
              <a:srgbClr val="002060"/>
            </a:solidFill>
          </a:endParaRPr>
        </a:p>
      </dgm:t>
    </dgm:pt>
    <dgm:pt modelId="{C4EC7C2D-CDEA-46A5-8C00-6B7346C9B5A4}" type="parTrans" cxnId="{AAC56158-6059-4A5B-8327-F76BAE4D780E}">
      <dgm:prSet/>
      <dgm:spPr/>
      <dgm:t>
        <a:bodyPr/>
        <a:lstStyle/>
        <a:p>
          <a:endParaRPr lang="ru-RU"/>
        </a:p>
      </dgm:t>
    </dgm:pt>
    <dgm:pt modelId="{49217017-8B33-4A9A-BCFC-B2DCAE48F13D}" type="sibTrans" cxnId="{AAC56158-6059-4A5B-8327-F76BAE4D780E}">
      <dgm:prSet/>
      <dgm:spPr/>
      <dgm:t>
        <a:bodyPr/>
        <a:lstStyle/>
        <a:p>
          <a:endParaRPr lang="ru-RU"/>
        </a:p>
      </dgm:t>
    </dgm:pt>
    <dgm:pt modelId="{FC9DF91F-D113-4F03-8176-4C3ACA95C06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Аудит, мониторинг исполнения должностных обязанностей </a:t>
          </a:r>
          <a:endParaRPr lang="ru-RU" sz="1800" b="1" dirty="0">
            <a:solidFill>
              <a:srgbClr val="002060"/>
            </a:solidFill>
          </a:endParaRPr>
        </a:p>
      </dgm:t>
    </dgm:pt>
    <dgm:pt modelId="{2F11FEA4-0E63-4BF8-B87A-A8D48AC260B2}" type="parTrans" cxnId="{6870A826-3C7B-4528-9AEB-62B1C4E39227}">
      <dgm:prSet/>
      <dgm:spPr/>
      <dgm:t>
        <a:bodyPr/>
        <a:lstStyle/>
        <a:p>
          <a:endParaRPr lang="ru-RU"/>
        </a:p>
      </dgm:t>
    </dgm:pt>
    <dgm:pt modelId="{44830E42-A621-41BE-95A8-FFEC0DCE5C26}" type="sibTrans" cxnId="{6870A826-3C7B-4528-9AEB-62B1C4E39227}">
      <dgm:prSet/>
      <dgm:spPr/>
      <dgm:t>
        <a:bodyPr/>
        <a:lstStyle/>
        <a:p>
          <a:endParaRPr lang="ru-RU"/>
        </a:p>
      </dgm:t>
    </dgm:pt>
    <dgm:pt modelId="{D45A44B0-5A91-4FDE-BE0D-ABBF1A3F003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Обучающие семинары</a:t>
          </a:r>
          <a:endParaRPr lang="ru-RU" sz="1800" b="1" dirty="0">
            <a:solidFill>
              <a:srgbClr val="002060"/>
            </a:solidFill>
          </a:endParaRPr>
        </a:p>
      </dgm:t>
    </dgm:pt>
    <dgm:pt modelId="{A8F8A304-9F88-42AB-ACAE-8F9373E65AAC}" type="parTrans" cxnId="{7CDA06E9-A92C-4055-8C48-164C0E4674D2}">
      <dgm:prSet/>
      <dgm:spPr/>
      <dgm:t>
        <a:bodyPr/>
        <a:lstStyle/>
        <a:p>
          <a:endParaRPr lang="ru-RU"/>
        </a:p>
      </dgm:t>
    </dgm:pt>
    <dgm:pt modelId="{13BD0BD3-B6D2-43DC-B0FF-636F27CF2AEF}" type="sibTrans" cxnId="{7CDA06E9-A92C-4055-8C48-164C0E4674D2}">
      <dgm:prSet/>
      <dgm:spPr/>
      <dgm:t>
        <a:bodyPr/>
        <a:lstStyle/>
        <a:p>
          <a:endParaRPr lang="ru-RU"/>
        </a:p>
      </dgm:t>
    </dgm:pt>
    <dgm:pt modelId="{916093CB-B4D4-4BBB-A6B2-AE23027AF24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Система поощрений</a:t>
          </a:r>
          <a:endParaRPr lang="ru-RU" sz="1800" b="1" dirty="0">
            <a:solidFill>
              <a:srgbClr val="002060"/>
            </a:solidFill>
          </a:endParaRPr>
        </a:p>
      </dgm:t>
    </dgm:pt>
    <dgm:pt modelId="{B5D511E1-357A-4BF3-9069-4B2F95D209A4}" type="parTrans" cxnId="{24CDD087-5FF7-4C2A-B458-3C53FB424BBD}">
      <dgm:prSet/>
      <dgm:spPr/>
      <dgm:t>
        <a:bodyPr/>
        <a:lstStyle/>
        <a:p>
          <a:endParaRPr lang="ru-RU"/>
        </a:p>
      </dgm:t>
    </dgm:pt>
    <dgm:pt modelId="{A87BA610-41ED-4AEF-BC81-85996EA2319D}" type="sibTrans" cxnId="{24CDD087-5FF7-4C2A-B458-3C53FB424BBD}">
      <dgm:prSet/>
      <dgm:spPr/>
      <dgm:t>
        <a:bodyPr/>
        <a:lstStyle/>
        <a:p>
          <a:endParaRPr lang="ru-RU"/>
        </a:p>
      </dgm:t>
    </dgm:pt>
    <dgm:pt modelId="{83010DA9-3F79-4F74-91EB-3978F4AB05C9}" type="pres">
      <dgm:prSet presAssocID="{CCF49824-E554-44B1-BF8A-AB5A64797672}" presName="compositeShape" presStyleCnt="0">
        <dgm:presLayoutVars>
          <dgm:dir/>
          <dgm:resizeHandles/>
        </dgm:presLayoutVars>
      </dgm:prSet>
      <dgm:spPr/>
    </dgm:pt>
    <dgm:pt modelId="{12110CB6-1F18-4292-A601-35F318999DCC}" type="pres">
      <dgm:prSet presAssocID="{CCF49824-E554-44B1-BF8A-AB5A64797672}" presName="pyramid" presStyleLbl="node1" presStyleIdx="0" presStyleCnt="1"/>
      <dgm:spPr/>
    </dgm:pt>
    <dgm:pt modelId="{66FA1E95-8981-479C-8814-5C19B4DD131D}" type="pres">
      <dgm:prSet presAssocID="{CCF49824-E554-44B1-BF8A-AB5A64797672}" presName="theList" presStyleCnt="0"/>
      <dgm:spPr/>
    </dgm:pt>
    <dgm:pt modelId="{3996B738-1FEE-4DFB-9137-97587CEA3F97}" type="pres">
      <dgm:prSet presAssocID="{7AA2E823-3B69-45FD-84D3-D726A45D701F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6AC59-B1D2-49B5-8F89-E28D3529E3B7}" type="pres">
      <dgm:prSet presAssocID="{7AA2E823-3B69-45FD-84D3-D726A45D701F}" presName="aSpace" presStyleCnt="0"/>
      <dgm:spPr/>
    </dgm:pt>
    <dgm:pt modelId="{F0558391-4442-4FAB-AA03-808A241BAEBD}" type="pres">
      <dgm:prSet presAssocID="{FC9DF91F-D113-4F03-8176-4C3ACA95C064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35994-156F-4CEB-A67B-33DD97E6EE0A}" type="pres">
      <dgm:prSet presAssocID="{FC9DF91F-D113-4F03-8176-4C3ACA95C064}" presName="aSpace" presStyleCnt="0"/>
      <dgm:spPr/>
    </dgm:pt>
    <dgm:pt modelId="{160E1019-6273-4E9F-B87B-7ED256DD0EC3}" type="pres">
      <dgm:prSet presAssocID="{D45A44B0-5A91-4FDE-BE0D-ABBF1A3F0038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3AE18-257E-41AA-8ED2-2D6F86F164A9}" type="pres">
      <dgm:prSet presAssocID="{D45A44B0-5A91-4FDE-BE0D-ABBF1A3F0038}" presName="aSpace" presStyleCnt="0"/>
      <dgm:spPr/>
    </dgm:pt>
    <dgm:pt modelId="{6B9170FE-6FAE-49C4-B128-76E922F89751}" type="pres">
      <dgm:prSet presAssocID="{916093CB-B4D4-4BBB-A6B2-AE23027AF241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015E4-AA75-4AD1-AEB3-9C02B34BD002}" type="pres">
      <dgm:prSet presAssocID="{916093CB-B4D4-4BBB-A6B2-AE23027AF241}" presName="aSpace" presStyleCnt="0"/>
      <dgm:spPr/>
    </dgm:pt>
  </dgm:ptLst>
  <dgm:cxnLst>
    <dgm:cxn modelId="{AAC56158-6059-4A5B-8327-F76BAE4D780E}" srcId="{CCF49824-E554-44B1-BF8A-AB5A64797672}" destId="{7AA2E823-3B69-45FD-84D3-D726A45D701F}" srcOrd="0" destOrd="0" parTransId="{C4EC7C2D-CDEA-46A5-8C00-6B7346C9B5A4}" sibTransId="{49217017-8B33-4A9A-BCFC-B2DCAE48F13D}"/>
    <dgm:cxn modelId="{39A51D45-1492-424B-B712-35627E9E9186}" type="presOf" srcId="{7AA2E823-3B69-45FD-84D3-D726A45D701F}" destId="{3996B738-1FEE-4DFB-9137-97587CEA3F97}" srcOrd="0" destOrd="0" presId="urn:microsoft.com/office/officeart/2005/8/layout/pyramid2"/>
    <dgm:cxn modelId="{3E96DBED-64B9-495F-A585-0207064EBE2A}" type="presOf" srcId="{D45A44B0-5A91-4FDE-BE0D-ABBF1A3F0038}" destId="{160E1019-6273-4E9F-B87B-7ED256DD0EC3}" srcOrd="0" destOrd="0" presId="urn:microsoft.com/office/officeart/2005/8/layout/pyramid2"/>
    <dgm:cxn modelId="{AD335CA8-4E43-443E-A0E0-51AC5CCA6A22}" type="presOf" srcId="{FC9DF91F-D113-4F03-8176-4C3ACA95C064}" destId="{F0558391-4442-4FAB-AA03-808A241BAEBD}" srcOrd="0" destOrd="0" presId="urn:microsoft.com/office/officeart/2005/8/layout/pyramid2"/>
    <dgm:cxn modelId="{6870A826-3C7B-4528-9AEB-62B1C4E39227}" srcId="{CCF49824-E554-44B1-BF8A-AB5A64797672}" destId="{FC9DF91F-D113-4F03-8176-4C3ACA95C064}" srcOrd="1" destOrd="0" parTransId="{2F11FEA4-0E63-4BF8-B87A-A8D48AC260B2}" sibTransId="{44830E42-A621-41BE-95A8-FFEC0DCE5C26}"/>
    <dgm:cxn modelId="{24CDD087-5FF7-4C2A-B458-3C53FB424BBD}" srcId="{CCF49824-E554-44B1-BF8A-AB5A64797672}" destId="{916093CB-B4D4-4BBB-A6B2-AE23027AF241}" srcOrd="3" destOrd="0" parTransId="{B5D511E1-357A-4BF3-9069-4B2F95D209A4}" sibTransId="{A87BA610-41ED-4AEF-BC81-85996EA2319D}"/>
    <dgm:cxn modelId="{95F1DD67-2DBE-4D31-A607-9DF285BB6AA8}" type="presOf" srcId="{916093CB-B4D4-4BBB-A6B2-AE23027AF241}" destId="{6B9170FE-6FAE-49C4-B128-76E922F89751}" srcOrd="0" destOrd="0" presId="urn:microsoft.com/office/officeart/2005/8/layout/pyramid2"/>
    <dgm:cxn modelId="{7CDA06E9-A92C-4055-8C48-164C0E4674D2}" srcId="{CCF49824-E554-44B1-BF8A-AB5A64797672}" destId="{D45A44B0-5A91-4FDE-BE0D-ABBF1A3F0038}" srcOrd="2" destOrd="0" parTransId="{A8F8A304-9F88-42AB-ACAE-8F9373E65AAC}" sibTransId="{13BD0BD3-B6D2-43DC-B0FF-636F27CF2AEF}"/>
    <dgm:cxn modelId="{F1F80BC5-004F-4F41-B859-A55ECBF1421E}" type="presOf" srcId="{CCF49824-E554-44B1-BF8A-AB5A64797672}" destId="{83010DA9-3F79-4F74-91EB-3978F4AB05C9}" srcOrd="0" destOrd="0" presId="urn:microsoft.com/office/officeart/2005/8/layout/pyramid2"/>
    <dgm:cxn modelId="{A44AA2FD-5FD2-4C1A-B46D-8CB59122C80C}" type="presParOf" srcId="{83010DA9-3F79-4F74-91EB-3978F4AB05C9}" destId="{12110CB6-1F18-4292-A601-35F318999DCC}" srcOrd="0" destOrd="0" presId="urn:microsoft.com/office/officeart/2005/8/layout/pyramid2"/>
    <dgm:cxn modelId="{6714B189-D981-43FF-8318-0B26542D796E}" type="presParOf" srcId="{83010DA9-3F79-4F74-91EB-3978F4AB05C9}" destId="{66FA1E95-8981-479C-8814-5C19B4DD131D}" srcOrd="1" destOrd="0" presId="urn:microsoft.com/office/officeart/2005/8/layout/pyramid2"/>
    <dgm:cxn modelId="{6CED9059-2189-43D4-B70B-FB96CE2B0791}" type="presParOf" srcId="{66FA1E95-8981-479C-8814-5C19B4DD131D}" destId="{3996B738-1FEE-4DFB-9137-97587CEA3F97}" srcOrd="0" destOrd="0" presId="urn:microsoft.com/office/officeart/2005/8/layout/pyramid2"/>
    <dgm:cxn modelId="{45D3B4A4-B5FD-4DE4-89A8-840B2D7F8774}" type="presParOf" srcId="{66FA1E95-8981-479C-8814-5C19B4DD131D}" destId="{1AC6AC59-B1D2-49B5-8F89-E28D3529E3B7}" srcOrd="1" destOrd="0" presId="urn:microsoft.com/office/officeart/2005/8/layout/pyramid2"/>
    <dgm:cxn modelId="{FAE93E5A-E47B-4A5C-A363-6B109C63774B}" type="presParOf" srcId="{66FA1E95-8981-479C-8814-5C19B4DD131D}" destId="{F0558391-4442-4FAB-AA03-808A241BAEBD}" srcOrd="2" destOrd="0" presId="urn:microsoft.com/office/officeart/2005/8/layout/pyramid2"/>
    <dgm:cxn modelId="{6757FFA5-F2F2-457D-990A-B72019E4BF14}" type="presParOf" srcId="{66FA1E95-8981-479C-8814-5C19B4DD131D}" destId="{F2235994-156F-4CEB-A67B-33DD97E6EE0A}" srcOrd="3" destOrd="0" presId="urn:microsoft.com/office/officeart/2005/8/layout/pyramid2"/>
    <dgm:cxn modelId="{5755820E-E5FB-451A-8871-B65E427101FB}" type="presParOf" srcId="{66FA1E95-8981-479C-8814-5C19B4DD131D}" destId="{160E1019-6273-4E9F-B87B-7ED256DD0EC3}" srcOrd="4" destOrd="0" presId="urn:microsoft.com/office/officeart/2005/8/layout/pyramid2"/>
    <dgm:cxn modelId="{6E41E548-A4A0-48A5-8FBB-6F39EAA19B17}" type="presParOf" srcId="{66FA1E95-8981-479C-8814-5C19B4DD131D}" destId="{4733AE18-257E-41AA-8ED2-2D6F86F164A9}" srcOrd="5" destOrd="0" presId="urn:microsoft.com/office/officeart/2005/8/layout/pyramid2"/>
    <dgm:cxn modelId="{571C577F-DAEA-4A08-8B3E-5AD3F4E83888}" type="presParOf" srcId="{66FA1E95-8981-479C-8814-5C19B4DD131D}" destId="{6B9170FE-6FAE-49C4-B128-76E922F89751}" srcOrd="6" destOrd="0" presId="urn:microsoft.com/office/officeart/2005/8/layout/pyramid2"/>
    <dgm:cxn modelId="{2B4C37E5-A7D9-4650-A7D6-99DD1603CF25}" type="presParOf" srcId="{66FA1E95-8981-479C-8814-5C19B4DD131D}" destId="{A19015E4-AA75-4AD1-AEB3-9C02B34BD00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F9FB18-AF33-48C8-8C3B-AD36CBF4E4D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91F7F9-AD1D-4ABE-AEE2-B0BFAABB8795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Формы обучения младших воспитателей</a:t>
          </a:r>
          <a:endParaRPr lang="ru-RU" dirty="0">
            <a:solidFill>
              <a:srgbClr val="C00000"/>
            </a:solidFill>
          </a:endParaRPr>
        </a:p>
      </dgm:t>
    </dgm:pt>
    <dgm:pt modelId="{180E1B78-5615-411D-936C-6CFE7F865ACB}" type="parTrans" cxnId="{2A31F089-8CC2-4E93-8CA6-F61B37F8C9CD}">
      <dgm:prSet/>
      <dgm:spPr/>
      <dgm:t>
        <a:bodyPr/>
        <a:lstStyle/>
        <a:p>
          <a:endParaRPr lang="ru-RU"/>
        </a:p>
      </dgm:t>
    </dgm:pt>
    <dgm:pt modelId="{F1628438-1527-419C-B3B0-E9564B867D13}" type="sibTrans" cxnId="{2A31F089-8CC2-4E93-8CA6-F61B37F8C9CD}">
      <dgm:prSet/>
      <dgm:spPr/>
      <dgm:t>
        <a:bodyPr/>
        <a:lstStyle/>
        <a:p>
          <a:endParaRPr lang="ru-RU"/>
        </a:p>
      </dgm:t>
    </dgm:pt>
    <dgm:pt modelId="{88303BBC-1043-496D-8C69-F3F16AD68A49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семинары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A53781-763D-4E44-ABFC-9EF090CFBCDC}" type="parTrans" cxnId="{D286F871-ABDD-41A6-81AA-C5AF75625A98}">
      <dgm:prSet/>
      <dgm:spPr/>
      <dgm:t>
        <a:bodyPr/>
        <a:lstStyle/>
        <a:p>
          <a:endParaRPr lang="ru-RU"/>
        </a:p>
      </dgm:t>
    </dgm:pt>
    <dgm:pt modelId="{3169B41B-4132-4E35-A596-F38E3B8C5D5E}" type="sibTrans" cxnId="{D286F871-ABDD-41A6-81AA-C5AF75625A98}">
      <dgm:prSet/>
      <dgm:spPr/>
      <dgm:t>
        <a:bodyPr/>
        <a:lstStyle/>
        <a:p>
          <a:endParaRPr lang="ru-RU"/>
        </a:p>
      </dgm:t>
    </dgm:pt>
    <dgm:pt modelId="{6C0DC145-F038-4C61-8B92-5F95E4D177E0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практические выходы в группу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C5DA2F-2BD9-400C-89B7-CE4BAB164E52}" type="parTrans" cxnId="{770CC222-7341-4095-9CA5-6CD6047A4BFC}">
      <dgm:prSet/>
      <dgm:spPr/>
      <dgm:t>
        <a:bodyPr/>
        <a:lstStyle/>
        <a:p>
          <a:endParaRPr lang="ru-RU"/>
        </a:p>
      </dgm:t>
    </dgm:pt>
    <dgm:pt modelId="{F509A496-8601-4222-8312-5700139E57C6}" type="sibTrans" cxnId="{770CC222-7341-4095-9CA5-6CD6047A4BFC}">
      <dgm:prSet/>
      <dgm:spPr/>
      <dgm:t>
        <a:bodyPr/>
        <a:lstStyle/>
        <a:p>
          <a:endParaRPr lang="ru-RU"/>
        </a:p>
      </dgm:t>
    </dgm:pt>
    <dgm:pt modelId="{B80735FD-53AA-4035-BFCA-5013725D46DB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тренинги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43EC4B-D093-41E4-896D-5439BE82B450}" type="parTrans" cxnId="{EA8B7908-A06A-46EE-A36F-92D2396D847A}">
      <dgm:prSet/>
      <dgm:spPr/>
      <dgm:t>
        <a:bodyPr/>
        <a:lstStyle/>
        <a:p>
          <a:endParaRPr lang="ru-RU"/>
        </a:p>
      </dgm:t>
    </dgm:pt>
    <dgm:pt modelId="{4EE6D6BE-BDBD-4DAE-B749-F7CA58D7A136}" type="sibTrans" cxnId="{EA8B7908-A06A-46EE-A36F-92D2396D847A}">
      <dgm:prSet/>
      <dgm:spPr/>
      <dgm:t>
        <a:bodyPr/>
        <a:lstStyle/>
        <a:p>
          <a:endParaRPr lang="ru-RU"/>
        </a:p>
      </dgm:t>
    </dgm:pt>
    <dgm:pt modelId="{F2F8282B-583B-41E4-9BF5-D93971F403AE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инструктажи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41CE7B-2D6E-4F17-A404-9F87004414A1}" type="parTrans" cxnId="{00E90F0B-C054-4DC2-A0D2-A3D1F2DB92F2}">
      <dgm:prSet/>
      <dgm:spPr/>
      <dgm:t>
        <a:bodyPr/>
        <a:lstStyle/>
        <a:p>
          <a:endParaRPr lang="ru-RU"/>
        </a:p>
      </dgm:t>
    </dgm:pt>
    <dgm:pt modelId="{406D2039-C523-445D-B890-57EC11F39C5D}" type="sibTrans" cxnId="{00E90F0B-C054-4DC2-A0D2-A3D1F2DB92F2}">
      <dgm:prSet/>
      <dgm:spPr/>
      <dgm:t>
        <a:bodyPr/>
        <a:lstStyle/>
        <a:p>
          <a:endParaRPr lang="ru-RU"/>
        </a:p>
      </dgm:t>
    </dgm:pt>
    <dgm:pt modelId="{EF34C0A4-D83D-40CE-A5FB-5222DDF305E6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конкурсы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57EBFB-5E3F-4BFD-8E4F-BE357409103C}" type="parTrans" cxnId="{DD22AC35-A917-4770-A520-E6FC3E5457C3}">
      <dgm:prSet/>
      <dgm:spPr/>
      <dgm:t>
        <a:bodyPr/>
        <a:lstStyle/>
        <a:p>
          <a:endParaRPr lang="ru-RU"/>
        </a:p>
      </dgm:t>
    </dgm:pt>
    <dgm:pt modelId="{0A5304D7-408E-4DCF-8092-ADC81BE6ED04}" type="sibTrans" cxnId="{DD22AC35-A917-4770-A520-E6FC3E5457C3}">
      <dgm:prSet/>
      <dgm:spPr/>
      <dgm:t>
        <a:bodyPr/>
        <a:lstStyle/>
        <a:p>
          <a:endParaRPr lang="ru-RU"/>
        </a:p>
      </dgm:t>
    </dgm:pt>
    <dgm:pt modelId="{C9AA5825-806B-4222-85CB-C39AE0272D53}" type="pres">
      <dgm:prSet presAssocID="{B3F9FB18-AF33-48C8-8C3B-AD36CBF4E4D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6483EF0-47FA-4DA0-A997-99A7127A24BC}" type="pres">
      <dgm:prSet presAssocID="{CB91F7F9-AD1D-4ABE-AEE2-B0BFAABB8795}" presName="centerShape" presStyleLbl="node0" presStyleIdx="0" presStyleCnt="1"/>
      <dgm:spPr/>
      <dgm:t>
        <a:bodyPr/>
        <a:lstStyle/>
        <a:p>
          <a:endParaRPr lang="ru-RU"/>
        </a:p>
      </dgm:t>
    </dgm:pt>
    <dgm:pt modelId="{282DB1C2-6C8A-4C23-B547-F72F2E6E0894}" type="pres">
      <dgm:prSet presAssocID="{88303BBC-1043-496D-8C69-F3F16AD68A49}" presName="node" presStyleLbl="node1" presStyleIdx="0" presStyleCnt="5">
        <dgm:presLayoutVars>
          <dgm:bulletEnabled val="1"/>
        </dgm:presLayoutVars>
      </dgm:prSet>
      <dgm:spPr/>
    </dgm:pt>
    <dgm:pt modelId="{16BA968A-8075-4CB9-A0A2-3ABFE4579101}" type="pres">
      <dgm:prSet presAssocID="{88303BBC-1043-496D-8C69-F3F16AD68A49}" presName="dummy" presStyleCnt="0"/>
      <dgm:spPr/>
    </dgm:pt>
    <dgm:pt modelId="{AB7AE5A6-685A-4B24-8F29-6E32FEB864DC}" type="pres">
      <dgm:prSet presAssocID="{3169B41B-4132-4E35-A596-F38E3B8C5D5E}" presName="sibTrans" presStyleLbl="sibTrans2D1" presStyleIdx="0" presStyleCnt="5"/>
      <dgm:spPr/>
    </dgm:pt>
    <dgm:pt modelId="{7CCD9E0F-0337-412E-85EC-C01CC1F9CCA0}" type="pres">
      <dgm:prSet presAssocID="{6C0DC145-F038-4C61-8B92-5F95E4D177E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A668D-BDC5-43CF-AEBF-8120F55ADBF8}" type="pres">
      <dgm:prSet presAssocID="{6C0DC145-F038-4C61-8B92-5F95E4D177E0}" presName="dummy" presStyleCnt="0"/>
      <dgm:spPr/>
    </dgm:pt>
    <dgm:pt modelId="{CF482474-8D7C-4960-99F5-10F7FFD31399}" type="pres">
      <dgm:prSet presAssocID="{F509A496-8601-4222-8312-5700139E57C6}" presName="sibTrans" presStyleLbl="sibTrans2D1" presStyleIdx="1" presStyleCnt="5"/>
      <dgm:spPr/>
    </dgm:pt>
    <dgm:pt modelId="{8F6D7B85-A931-4846-8B5C-8ACBABF14783}" type="pres">
      <dgm:prSet presAssocID="{B80735FD-53AA-4035-BFCA-5013725D46DB}" presName="node" presStyleLbl="node1" presStyleIdx="2" presStyleCnt="5">
        <dgm:presLayoutVars>
          <dgm:bulletEnabled val="1"/>
        </dgm:presLayoutVars>
      </dgm:prSet>
      <dgm:spPr/>
    </dgm:pt>
    <dgm:pt modelId="{DAE8B296-F383-472B-91D7-A1DB3BCF2785}" type="pres">
      <dgm:prSet presAssocID="{B80735FD-53AA-4035-BFCA-5013725D46DB}" presName="dummy" presStyleCnt="0"/>
      <dgm:spPr/>
    </dgm:pt>
    <dgm:pt modelId="{9A08CEDC-1392-44B9-BF7D-78C24DBD6E0C}" type="pres">
      <dgm:prSet presAssocID="{4EE6D6BE-BDBD-4DAE-B749-F7CA58D7A136}" presName="sibTrans" presStyleLbl="sibTrans2D1" presStyleIdx="2" presStyleCnt="5"/>
      <dgm:spPr/>
    </dgm:pt>
    <dgm:pt modelId="{0C339174-B767-4C4B-A110-77C04F992F7B}" type="pres">
      <dgm:prSet presAssocID="{F2F8282B-583B-41E4-9BF5-D93971F403A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F41FC-256E-4CBF-AFFC-63F48EE6D354}" type="pres">
      <dgm:prSet presAssocID="{F2F8282B-583B-41E4-9BF5-D93971F403AE}" presName="dummy" presStyleCnt="0"/>
      <dgm:spPr/>
    </dgm:pt>
    <dgm:pt modelId="{3EFC81C5-F861-4E1B-92B2-67D8F982875D}" type="pres">
      <dgm:prSet presAssocID="{406D2039-C523-445D-B890-57EC11F39C5D}" presName="sibTrans" presStyleLbl="sibTrans2D1" presStyleIdx="3" presStyleCnt="5"/>
      <dgm:spPr/>
    </dgm:pt>
    <dgm:pt modelId="{C12693AA-5900-44F6-B05C-20149703D273}" type="pres">
      <dgm:prSet presAssocID="{EF34C0A4-D83D-40CE-A5FB-5222DDF305E6}" presName="node" presStyleLbl="node1" presStyleIdx="4" presStyleCnt="5">
        <dgm:presLayoutVars>
          <dgm:bulletEnabled val="1"/>
        </dgm:presLayoutVars>
      </dgm:prSet>
      <dgm:spPr/>
    </dgm:pt>
    <dgm:pt modelId="{1205400B-48D2-4D8A-9943-24A4B1CAFB14}" type="pres">
      <dgm:prSet presAssocID="{EF34C0A4-D83D-40CE-A5FB-5222DDF305E6}" presName="dummy" presStyleCnt="0"/>
      <dgm:spPr/>
    </dgm:pt>
    <dgm:pt modelId="{981EF60F-63E9-43F7-A1C9-65C625E30F51}" type="pres">
      <dgm:prSet presAssocID="{0A5304D7-408E-4DCF-8092-ADC81BE6ED04}" presName="sibTrans" presStyleLbl="sibTrans2D1" presStyleIdx="4" presStyleCnt="5"/>
      <dgm:spPr/>
    </dgm:pt>
  </dgm:ptLst>
  <dgm:cxnLst>
    <dgm:cxn modelId="{DE602EB0-42B3-4C93-9833-63294FF5C9E0}" type="presOf" srcId="{406D2039-C523-445D-B890-57EC11F39C5D}" destId="{3EFC81C5-F861-4E1B-92B2-67D8F982875D}" srcOrd="0" destOrd="0" presId="urn:microsoft.com/office/officeart/2005/8/layout/radial6"/>
    <dgm:cxn modelId="{712E43CB-B04B-4A73-83E1-B44D004186F6}" type="presOf" srcId="{0A5304D7-408E-4DCF-8092-ADC81BE6ED04}" destId="{981EF60F-63E9-43F7-A1C9-65C625E30F51}" srcOrd="0" destOrd="0" presId="urn:microsoft.com/office/officeart/2005/8/layout/radial6"/>
    <dgm:cxn modelId="{770CC222-7341-4095-9CA5-6CD6047A4BFC}" srcId="{CB91F7F9-AD1D-4ABE-AEE2-B0BFAABB8795}" destId="{6C0DC145-F038-4C61-8B92-5F95E4D177E0}" srcOrd="1" destOrd="0" parTransId="{15C5DA2F-2BD9-400C-89B7-CE4BAB164E52}" sibTransId="{F509A496-8601-4222-8312-5700139E57C6}"/>
    <dgm:cxn modelId="{FB7EC134-E69E-4A6F-A4F2-3ACBB724CE33}" type="presOf" srcId="{B80735FD-53AA-4035-BFCA-5013725D46DB}" destId="{8F6D7B85-A931-4846-8B5C-8ACBABF14783}" srcOrd="0" destOrd="0" presId="urn:microsoft.com/office/officeart/2005/8/layout/radial6"/>
    <dgm:cxn modelId="{E591EADF-0147-409E-B462-52A850D646F3}" type="presOf" srcId="{CB91F7F9-AD1D-4ABE-AEE2-B0BFAABB8795}" destId="{86483EF0-47FA-4DA0-A997-99A7127A24BC}" srcOrd="0" destOrd="0" presId="urn:microsoft.com/office/officeart/2005/8/layout/radial6"/>
    <dgm:cxn modelId="{D8BDECCE-EFDD-4E4E-A038-F62797BD7D25}" type="presOf" srcId="{F509A496-8601-4222-8312-5700139E57C6}" destId="{CF482474-8D7C-4960-99F5-10F7FFD31399}" srcOrd="0" destOrd="0" presId="urn:microsoft.com/office/officeart/2005/8/layout/radial6"/>
    <dgm:cxn modelId="{0517664D-362A-4E78-A22D-CBF1BC9124D8}" type="presOf" srcId="{F2F8282B-583B-41E4-9BF5-D93971F403AE}" destId="{0C339174-B767-4C4B-A110-77C04F992F7B}" srcOrd="0" destOrd="0" presId="urn:microsoft.com/office/officeart/2005/8/layout/radial6"/>
    <dgm:cxn modelId="{96EF3022-D540-4E69-B78E-42AA34DA39A2}" type="presOf" srcId="{4EE6D6BE-BDBD-4DAE-B749-F7CA58D7A136}" destId="{9A08CEDC-1392-44B9-BF7D-78C24DBD6E0C}" srcOrd="0" destOrd="0" presId="urn:microsoft.com/office/officeart/2005/8/layout/radial6"/>
    <dgm:cxn modelId="{9A9A6AA5-B411-4032-A2C8-23E1A1A63ACB}" type="presOf" srcId="{6C0DC145-F038-4C61-8B92-5F95E4D177E0}" destId="{7CCD9E0F-0337-412E-85EC-C01CC1F9CCA0}" srcOrd="0" destOrd="0" presId="urn:microsoft.com/office/officeart/2005/8/layout/radial6"/>
    <dgm:cxn modelId="{D286F871-ABDD-41A6-81AA-C5AF75625A98}" srcId="{CB91F7F9-AD1D-4ABE-AEE2-B0BFAABB8795}" destId="{88303BBC-1043-496D-8C69-F3F16AD68A49}" srcOrd="0" destOrd="0" parTransId="{63A53781-763D-4E44-ABFC-9EF090CFBCDC}" sibTransId="{3169B41B-4132-4E35-A596-F38E3B8C5D5E}"/>
    <dgm:cxn modelId="{C944EC00-B7D1-48BC-84FF-C367D88E1A3B}" type="presOf" srcId="{3169B41B-4132-4E35-A596-F38E3B8C5D5E}" destId="{AB7AE5A6-685A-4B24-8F29-6E32FEB864DC}" srcOrd="0" destOrd="0" presId="urn:microsoft.com/office/officeart/2005/8/layout/radial6"/>
    <dgm:cxn modelId="{2A31F089-8CC2-4E93-8CA6-F61B37F8C9CD}" srcId="{B3F9FB18-AF33-48C8-8C3B-AD36CBF4E4D2}" destId="{CB91F7F9-AD1D-4ABE-AEE2-B0BFAABB8795}" srcOrd="0" destOrd="0" parTransId="{180E1B78-5615-411D-936C-6CFE7F865ACB}" sibTransId="{F1628438-1527-419C-B3B0-E9564B867D13}"/>
    <dgm:cxn modelId="{EA8B7908-A06A-46EE-A36F-92D2396D847A}" srcId="{CB91F7F9-AD1D-4ABE-AEE2-B0BFAABB8795}" destId="{B80735FD-53AA-4035-BFCA-5013725D46DB}" srcOrd="2" destOrd="0" parTransId="{9843EC4B-D093-41E4-896D-5439BE82B450}" sibTransId="{4EE6D6BE-BDBD-4DAE-B749-F7CA58D7A136}"/>
    <dgm:cxn modelId="{00E90F0B-C054-4DC2-A0D2-A3D1F2DB92F2}" srcId="{CB91F7F9-AD1D-4ABE-AEE2-B0BFAABB8795}" destId="{F2F8282B-583B-41E4-9BF5-D93971F403AE}" srcOrd="3" destOrd="0" parTransId="{BE41CE7B-2D6E-4F17-A404-9F87004414A1}" sibTransId="{406D2039-C523-445D-B890-57EC11F39C5D}"/>
    <dgm:cxn modelId="{5AF3D2D7-DF95-48A3-AB75-75D25126D815}" type="presOf" srcId="{B3F9FB18-AF33-48C8-8C3B-AD36CBF4E4D2}" destId="{C9AA5825-806B-4222-85CB-C39AE0272D53}" srcOrd="0" destOrd="0" presId="urn:microsoft.com/office/officeart/2005/8/layout/radial6"/>
    <dgm:cxn modelId="{82795AB8-AD80-4FD9-AE5C-58A638AE0F3E}" type="presOf" srcId="{EF34C0A4-D83D-40CE-A5FB-5222DDF305E6}" destId="{C12693AA-5900-44F6-B05C-20149703D273}" srcOrd="0" destOrd="0" presId="urn:microsoft.com/office/officeart/2005/8/layout/radial6"/>
    <dgm:cxn modelId="{EB03E878-D819-4B7E-82CA-C6C816A38C51}" type="presOf" srcId="{88303BBC-1043-496D-8C69-F3F16AD68A49}" destId="{282DB1C2-6C8A-4C23-B547-F72F2E6E0894}" srcOrd="0" destOrd="0" presId="urn:microsoft.com/office/officeart/2005/8/layout/radial6"/>
    <dgm:cxn modelId="{DD22AC35-A917-4770-A520-E6FC3E5457C3}" srcId="{CB91F7F9-AD1D-4ABE-AEE2-B0BFAABB8795}" destId="{EF34C0A4-D83D-40CE-A5FB-5222DDF305E6}" srcOrd="4" destOrd="0" parTransId="{5F57EBFB-5E3F-4BFD-8E4F-BE357409103C}" sibTransId="{0A5304D7-408E-4DCF-8092-ADC81BE6ED04}"/>
    <dgm:cxn modelId="{DCE3F503-DBC5-42A9-A23F-D4CFA47AA838}" type="presParOf" srcId="{C9AA5825-806B-4222-85CB-C39AE0272D53}" destId="{86483EF0-47FA-4DA0-A997-99A7127A24BC}" srcOrd="0" destOrd="0" presId="urn:microsoft.com/office/officeart/2005/8/layout/radial6"/>
    <dgm:cxn modelId="{85D62016-5B5F-4E5B-AC40-FDDA3CD34127}" type="presParOf" srcId="{C9AA5825-806B-4222-85CB-C39AE0272D53}" destId="{282DB1C2-6C8A-4C23-B547-F72F2E6E0894}" srcOrd="1" destOrd="0" presId="urn:microsoft.com/office/officeart/2005/8/layout/radial6"/>
    <dgm:cxn modelId="{E460015B-444A-498C-851D-AE2CAE483B50}" type="presParOf" srcId="{C9AA5825-806B-4222-85CB-C39AE0272D53}" destId="{16BA968A-8075-4CB9-A0A2-3ABFE4579101}" srcOrd="2" destOrd="0" presId="urn:microsoft.com/office/officeart/2005/8/layout/radial6"/>
    <dgm:cxn modelId="{8BA3102F-37E7-42BE-9948-08627A5D22AA}" type="presParOf" srcId="{C9AA5825-806B-4222-85CB-C39AE0272D53}" destId="{AB7AE5A6-685A-4B24-8F29-6E32FEB864DC}" srcOrd="3" destOrd="0" presId="urn:microsoft.com/office/officeart/2005/8/layout/radial6"/>
    <dgm:cxn modelId="{385F3A54-6D7A-4013-B0ED-FC3ABB9F593A}" type="presParOf" srcId="{C9AA5825-806B-4222-85CB-C39AE0272D53}" destId="{7CCD9E0F-0337-412E-85EC-C01CC1F9CCA0}" srcOrd="4" destOrd="0" presId="urn:microsoft.com/office/officeart/2005/8/layout/radial6"/>
    <dgm:cxn modelId="{78C9828C-BAA2-4FE4-8833-6BF5845974DE}" type="presParOf" srcId="{C9AA5825-806B-4222-85CB-C39AE0272D53}" destId="{FBCA668D-BDC5-43CF-AEBF-8120F55ADBF8}" srcOrd="5" destOrd="0" presId="urn:microsoft.com/office/officeart/2005/8/layout/radial6"/>
    <dgm:cxn modelId="{F3F4C2FC-4AEB-4054-B721-9CB8476B52F8}" type="presParOf" srcId="{C9AA5825-806B-4222-85CB-C39AE0272D53}" destId="{CF482474-8D7C-4960-99F5-10F7FFD31399}" srcOrd="6" destOrd="0" presId="urn:microsoft.com/office/officeart/2005/8/layout/radial6"/>
    <dgm:cxn modelId="{58CAEFD3-8569-454C-94B9-5E6F3F04A738}" type="presParOf" srcId="{C9AA5825-806B-4222-85CB-C39AE0272D53}" destId="{8F6D7B85-A931-4846-8B5C-8ACBABF14783}" srcOrd="7" destOrd="0" presId="urn:microsoft.com/office/officeart/2005/8/layout/radial6"/>
    <dgm:cxn modelId="{96351A21-45C7-483B-A90D-21154B1D809D}" type="presParOf" srcId="{C9AA5825-806B-4222-85CB-C39AE0272D53}" destId="{DAE8B296-F383-472B-91D7-A1DB3BCF2785}" srcOrd="8" destOrd="0" presId="urn:microsoft.com/office/officeart/2005/8/layout/radial6"/>
    <dgm:cxn modelId="{3E1C24A7-F775-440F-B0C3-7125AB1E53B5}" type="presParOf" srcId="{C9AA5825-806B-4222-85CB-C39AE0272D53}" destId="{9A08CEDC-1392-44B9-BF7D-78C24DBD6E0C}" srcOrd="9" destOrd="0" presId="urn:microsoft.com/office/officeart/2005/8/layout/radial6"/>
    <dgm:cxn modelId="{26474B5B-F60A-40EA-9D71-DE5A997EB188}" type="presParOf" srcId="{C9AA5825-806B-4222-85CB-C39AE0272D53}" destId="{0C339174-B767-4C4B-A110-77C04F992F7B}" srcOrd="10" destOrd="0" presId="urn:microsoft.com/office/officeart/2005/8/layout/radial6"/>
    <dgm:cxn modelId="{8AD73ED8-CF5F-4EEE-926C-52D0592E18C7}" type="presParOf" srcId="{C9AA5825-806B-4222-85CB-C39AE0272D53}" destId="{CFCF41FC-256E-4CBF-AFFC-63F48EE6D354}" srcOrd="11" destOrd="0" presId="urn:microsoft.com/office/officeart/2005/8/layout/radial6"/>
    <dgm:cxn modelId="{73DEEB09-A04D-4512-A78C-216162348230}" type="presParOf" srcId="{C9AA5825-806B-4222-85CB-C39AE0272D53}" destId="{3EFC81C5-F861-4E1B-92B2-67D8F982875D}" srcOrd="12" destOrd="0" presId="urn:microsoft.com/office/officeart/2005/8/layout/radial6"/>
    <dgm:cxn modelId="{0AB6B714-7AAB-4C29-94EC-111E13E3C317}" type="presParOf" srcId="{C9AA5825-806B-4222-85CB-C39AE0272D53}" destId="{C12693AA-5900-44F6-B05C-20149703D273}" srcOrd="13" destOrd="0" presId="urn:microsoft.com/office/officeart/2005/8/layout/radial6"/>
    <dgm:cxn modelId="{F63BFD94-9C43-47D7-AA7C-E37781636FFB}" type="presParOf" srcId="{C9AA5825-806B-4222-85CB-C39AE0272D53}" destId="{1205400B-48D2-4D8A-9943-24A4B1CAFB14}" srcOrd="14" destOrd="0" presId="urn:microsoft.com/office/officeart/2005/8/layout/radial6"/>
    <dgm:cxn modelId="{DD435D22-683B-4E9C-AB8B-A21C738F8B5B}" type="presParOf" srcId="{C9AA5825-806B-4222-85CB-C39AE0272D53}" destId="{981EF60F-63E9-43F7-A1C9-65C625E30F5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2A328E-0C3A-4D96-A3E8-98421AB07326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93E1DC-1301-4CFA-82CF-953A1305C75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Направления программы</a:t>
          </a:r>
          <a:endParaRPr lang="ru-RU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ECC2BB-0075-423A-AA5F-68C1DC648F2E}" type="parTrans" cxnId="{4239409C-33EB-45A0-8489-0D0644E25FCE}">
      <dgm:prSet/>
      <dgm:spPr/>
      <dgm:t>
        <a:bodyPr/>
        <a:lstStyle/>
        <a:p>
          <a:endParaRPr lang="ru-RU"/>
        </a:p>
      </dgm:t>
    </dgm:pt>
    <dgm:pt modelId="{62E5DB45-50B2-4209-A301-5A6B6C221D02}" type="sibTrans" cxnId="{4239409C-33EB-45A0-8489-0D0644E25FCE}">
      <dgm:prSet/>
      <dgm:spPr/>
      <dgm:t>
        <a:bodyPr/>
        <a:lstStyle/>
        <a:p>
          <a:endParaRPr lang="ru-RU"/>
        </a:p>
      </dgm:t>
    </dgm:pt>
    <dgm:pt modelId="{0F48039F-F502-42BA-A811-9665A25466B5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Методологические и теоретические основы дошкольного образования</a:t>
          </a:r>
          <a:endParaRPr lang="ru-RU" sz="18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5F52CF-E3C1-46DE-B97E-27FD908CC03F}" type="parTrans" cxnId="{2A821771-4A78-4D8F-8523-A83D61A5A6CC}">
      <dgm:prSet/>
      <dgm:spPr/>
      <dgm:t>
        <a:bodyPr/>
        <a:lstStyle/>
        <a:p>
          <a:endParaRPr lang="ru-RU"/>
        </a:p>
      </dgm:t>
    </dgm:pt>
    <dgm:pt modelId="{7E4647B6-EBDB-460E-8852-3BFE0775AE92}" type="sibTrans" cxnId="{2A821771-4A78-4D8F-8523-A83D61A5A6CC}">
      <dgm:prSet/>
      <dgm:spPr/>
      <dgm:t>
        <a:bodyPr/>
        <a:lstStyle/>
        <a:p>
          <a:endParaRPr lang="ru-RU"/>
        </a:p>
      </dgm:t>
    </dgm:pt>
    <dgm:pt modelId="{59E521DF-A863-4E62-888E-6B6E29B7E87F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Особенности возрастного развития</a:t>
          </a:r>
          <a:endParaRPr lang="ru-RU" sz="18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738269-7D4A-4B80-A876-6DF366C2BC41}" type="parTrans" cxnId="{C17C5B7C-90F1-430B-AA02-5678533AEF64}">
      <dgm:prSet/>
      <dgm:spPr/>
      <dgm:t>
        <a:bodyPr/>
        <a:lstStyle/>
        <a:p>
          <a:endParaRPr lang="ru-RU"/>
        </a:p>
      </dgm:t>
    </dgm:pt>
    <dgm:pt modelId="{3AE49C25-2341-4917-B54B-E61CC3A28684}" type="sibTrans" cxnId="{C17C5B7C-90F1-430B-AA02-5678533AEF64}">
      <dgm:prSet/>
      <dgm:spPr/>
      <dgm:t>
        <a:bodyPr/>
        <a:lstStyle/>
        <a:p>
          <a:endParaRPr lang="ru-RU"/>
        </a:p>
      </dgm:t>
    </dgm:pt>
    <dgm:pt modelId="{2A37D829-B7A8-401E-BE02-23077D67947E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Формы организации образовательного процесса</a:t>
          </a:r>
          <a:endParaRPr lang="ru-RU" sz="18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E8541A-C18F-4EDA-8842-60FB617992F8}" type="parTrans" cxnId="{786EA2BB-8652-42F6-8AE3-EB14C1058D0E}">
      <dgm:prSet/>
      <dgm:spPr/>
      <dgm:t>
        <a:bodyPr/>
        <a:lstStyle/>
        <a:p>
          <a:endParaRPr lang="ru-RU"/>
        </a:p>
      </dgm:t>
    </dgm:pt>
    <dgm:pt modelId="{5B31270D-4F2E-429A-B859-0117CA6584D7}" type="sibTrans" cxnId="{786EA2BB-8652-42F6-8AE3-EB14C1058D0E}">
      <dgm:prSet/>
      <dgm:spPr/>
      <dgm:t>
        <a:bodyPr/>
        <a:lstStyle/>
        <a:p>
          <a:endParaRPr lang="ru-RU"/>
        </a:p>
      </dgm:t>
    </dgm:pt>
    <dgm:pt modelId="{9CAB6419-8310-4899-9E75-5C7338CF49CA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Нормативно-правовые основы воспитания детей дошкольного возраста</a:t>
          </a:r>
          <a:endParaRPr lang="ru-RU" sz="18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67EF17-D1BE-480F-B0AE-2EC6A4A40DDA}" type="parTrans" cxnId="{928DDEDF-0A8B-419C-955A-BBC2851D6EBA}">
      <dgm:prSet/>
      <dgm:spPr/>
      <dgm:t>
        <a:bodyPr/>
        <a:lstStyle/>
        <a:p>
          <a:endParaRPr lang="ru-RU"/>
        </a:p>
      </dgm:t>
    </dgm:pt>
    <dgm:pt modelId="{2442C11B-C03B-4046-B89E-804D30C3697A}" type="sibTrans" cxnId="{928DDEDF-0A8B-419C-955A-BBC2851D6EBA}">
      <dgm:prSet/>
      <dgm:spPr/>
      <dgm:t>
        <a:bodyPr/>
        <a:lstStyle/>
        <a:p>
          <a:endParaRPr lang="ru-RU"/>
        </a:p>
      </dgm:t>
    </dgm:pt>
    <dgm:pt modelId="{54196C0F-D77F-4105-A3CB-16DB14EC22D3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Система ДО в нормативных документах</a:t>
          </a:r>
          <a:endParaRPr lang="ru-RU" sz="18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EF6C14-FF2F-4ACA-98F5-E284C5DCCE8A}" type="parTrans" cxnId="{4F24AFF9-0EF4-444B-8C03-3DF63BB62DB9}">
      <dgm:prSet/>
      <dgm:spPr/>
      <dgm:t>
        <a:bodyPr/>
        <a:lstStyle/>
        <a:p>
          <a:endParaRPr lang="ru-RU"/>
        </a:p>
      </dgm:t>
    </dgm:pt>
    <dgm:pt modelId="{C98D2FB6-4E00-4392-AB63-0B9847CBEFD8}" type="sibTrans" cxnId="{4F24AFF9-0EF4-444B-8C03-3DF63BB62DB9}">
      <dgm:prSet/>
      <dgm:spPr/>
      <dgm:t>
        <a:bodyPr/>
        <a:lstStyle/>
        <a:p>
          <a:endParaRPr lang="ru-RU"/>
        </a:p>
      </dgm:t>
    </dgm:pt>
    <dgm:pt modelId="{21D67FB0-289B-4297-9D68-E19C61A16ACD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Роль младшего воспитателя в воспитании детей</a:t>
          </a:r>
          <a:endParaRPr lang="ru-RU" sz="18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EE58EE-CC1F-44FC-9F6B-A721DA5D67A6}" type="parTrans" cxnId="{C3D33931-F74A-4A51-8AE5-1F91D7A627EB}">
      <dgm:prSet/>
      <dgm:spPr/>
      <dgm:t>
        <a:bodyPr/>
        <a:lstStyle/>
        <a:p>
          <a:endParaRPr lang="ru-RU"/>
        </a:p>
      </dgm:t>
    </dgm:pt>
    <dgm:pt modelId="{FB2DB930-6F5D-4B0E-93F3-56DF590C5934}" type="sibTrans" cxnId="{C3D33931-F74A-4A51-8AE5-1F91D7A627EB}">
      <dgm:prSet/>
      <dgm:spPr/>
      <dgm:t>
        <a:bodyPr/>
        <a:lstStyle/>
        <a:p>
          <a:endParaRPr lang="ru-RU"/>
        </a:p>
      </dgm:t>
    </dgm:pt>
    <dgm:pt modelId="{B1873765-BAC2-4F48-9A29-3D032F769742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СанПин</a:t>
          </a:r>
          <a:endParaRPr lang="ru-RU" sz="18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2C0D53-81A0-425E-9404-6A46320FE9D5}" type="parTrans" cxnId="{1C2636DB-645D-4688-B54A-9A07B0E184FA}">
      <dgm:prSet/>
      <dgm:spPr/>
      <dgm:t>
        <a:bodyPr/>
        <a:lstStyle/>
        <a:p>
          <a:endParaRPr lang="ru-RU"/>
        </a:p>
      </dgm:t>
    </dgm:pt>
    <dgm:pt modelId="{6B46A83E-4223-4470-A75A-DFCF084F6F32}" type="sibTrans" cxnId="{1C2636DB-645D-4688-B54A-9A07B0E184FA}">
      <dgm:prSet/>
      <dgm:spPr/>
      <dgm:t>
        <a:bodyPr/>
        <a:lstStyle/>
        <a:p>
          <a:endParaRPr lang="ru-RU"/>
        </a:p>
      </dgm:t>
    </dgm:pt>
    <dgm:pt modelId="{6CDE2515-C906-4489-A339-F814D8101C6E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Правила и нормы охраны труда, жизни и здоровья детей</a:t>
          </a:r>
          <a:endParaRPr lang="ru-RU" sz="18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8F3918-A8D5-44EF-83AF-A303AE35544A}" type="parTrans" cxnId="{CF7E2F36-009A-4ED9-B336-3325C92892C0}">
      <dgm:prSet/>
      <dgm:spPr/>
      <dgm:t>
        <a:bodyPr/>
        <a:lstStyle/>
        <a:p>
          <a:endParaRPr lang="ru-RU"/>
        </a:p>
      </dgm:t>
    </dgm:pt>
    <dgm:pt modelId="{DAE5095D-F21E-474A-94EF-EDFB47A7DEE1}" type="sibTrans" cxnId="{CF7E2F36-009A-4ED9-B336-3325C92892C0}">
      <dgm:prSet/>
      <dgm:spPr/>
      <dgm:t>
        <a:bodyPr/>
        <a:lstStyle/>
        <a:p>
          <a:endParaRPr lang="ru-RU"/>
        </a:p>
      </dgm:t>
    </dgm:pt>
    <dgm:pt modelId="{9ADD13EB-96AC-4905-90B6-36853946FB62}" type="pres">
      <dgm:prSet presAssocID="{772A328E-0C3A-4D96-A3E8-98421AB0732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20E184-90CC-4904-9310-40EBBF000965}" type="pres">
      <dgm:prSet presAssocID="{3B93E1DC-1301-4CFA-82CF-953A1305C75C}" presName="vertOne" presStyleCnt="0"/>
      <dgm:spPr/>
    </dgm:pt>
    <dgm:pt modelId="{EE01B3DD-3EC3-46DD-9E0B-FF358B7A623B}" type="pres">
      <dgm:prSet presAssocID="{3B93E1DC-1301-4CFA-82CF-953A1305C75C}" presName="txOne" presStyleLbl="node0" presStyleIdx="0" presStyleCnt="1" custScaleY="217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EB11E1-63ED-4375-9D88-F08E64E87F00}" type="pres">
      <dgm:prSet presAssocID="{3B93E1DC-1301-4CFA-82CF-953A1305C75C}" presName="parTransOne" presStyleCnt="0"/>
      <dgm:spPr/>
    </dgm:pt>
    <dgm:pt modelId="{D69DCCAC-B2B1-40AB-A12B-6BBD64FC9CF3}" type="pres">
      <dgm:prSet presAssocID="{3B93E1DC-1301-4CFA-82CF-953A1305C75C}" presName="horzOne" presStyleCnt="0"/>
      <dgm:spPr/>
    </dgm:pt>
    <dgm:pt modelId="{8A8CE896-57F1-48F8-B974-78F6AB567E19}" type="pres">
      <dgm:prSet presAssocID="{0F48039F-F502-42BA-A811-9665A25466B5}" presName="vertTwo" presStyleCnt="0"/>
      <dgm:spPr/>
    </dgm:pt>
    <dgm:pt modelId="{5BC40602-5320-4B1B-8858-C1824883DF81}" type="pres">
      <dgm:prSet presAssocID="{0F48039F-F502-42BA-A811-9665A25466B5}" presName="txTwo" presStyleLbl="node2" presStyleIdx="0" presStyleCnt="2" custScaleY="660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8726A4-86DF-42C7-8B25-069D5A69DB81}" type="pres">
      <dgm:prSet presAssocID="{0F48039F-F502-42BA-A811-9665A25466B5}" presName="parTransTwo" presStyleCnt="0"/>
      <dgm:spPr/>
    </dgm:pt>
    <dgm:pt modelId="{E2DF87DA-E1A3-42CD-A4EA-2090CCFDDEF3}" type="pres">
      <dgm:prSet presAssocID="{0F48039F-F502-42BA-A811-9665A25466B5}" presName="horzTwo" presStyleCnt="0"/>
      <dgm:spPr/>
    </dgm:pt>
    <dgm:pt modelId="{2036980B-B27A-4707-A94C-AEFA4BF4ACAD}" type="pres">
      <dgm:prSet presAssocID="{59E521DF-A863-4E62-888E-6B6E29B7E87F}" presName="vertThree" presStyleCnt="0"/>
      <dgm:spPr/>
    </dgm:pt>
    <dgm:pt modelId="{1A31375C-327D-48C9-AF46-50936BEC22E9}" type="pres">
      <dgm:prSet presAssocID="{59E521DF-A863-4E62-888E-6B6E29B7E87F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28F4E4-8EC7-4C03-98F4-D5BC12B6C7DE}" type="pres">
      <dgm:prSet presAssocID="{59E521DF-A863-4E62-888E-6B6E29B7E87F}" presName="horzThree" presStyleCnt="0"/>
      <dgm:spPr/>
    </dgm:pt>
    <dgm:pt modelId="{5773DF4D-71E1-4E71-9DDC-634A0BAAF843}" type="pres">
      <dgm:prSet presAssocID="{3AE49C25-2341-4917-B54B-E61CC3A28684}" presName="sibSpaceThree" presStyleCnt="0"/>
      <dgm:spPr/>
    </dgm:pt>
    <dgm:pt modelId="{D358CFCF-7E95-448B-B79F-5F7AE6232176}" type="pres">
      <dgm:prSet presAssocID="{2A37D829-B7A8-401E-BE02-23077D67947E}" presName="vertThree" presStyleCnt="0"/>
      <dgm:spPr/>
    </dgm:pt>
    <dgm:pt modelId="{DA6B7E45-7D46-4E76-9153-B6638082C6AF}" type="pres">
      <dgm:prSet presAssocID="{2A37D829-B7A8-401E-BE02-23077D67947E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D4BAE0-D2E1-443A-B1CB-3D54F10A2C04}" type="pres">
      <dgm:prSet presAssocID="{2A37D829-B7A8-401E-BE02-23077D67947E}" presName="horzThree" presStyleCnt="0"/>
      <dgm:spPr/>
    </dgm:pt>
    <dgm:pt modelId="{27D8B770-362B-44D4-8BFC-01A44B091637}" type="pres">
      <dgm:prSet presAssocID="{5B31270D-4F2E-429A-B859-0117CA6584D7}" presName="sibSpaceThree" presStyleCnt="0"/>
      <dgm:spPr/>
    </dgm:pt>
    <dgm:pt modelId="{D881AAE2-B1C9-4495-A4E0-4D2941A2112A}" type="pres">
      <dgm:prSet presAssocID="{21D67FB0-289B-4297-9D68-E19C61A16ACD}" presName="vertThree" presStyleCnt="0"/>
      <dgm:spPr/>
    </dgm:pt>
    <dgm:pt modelId="{960A0D91-33D1-4201-8114-68A55183A9CA}" type="pres">
      <dgm:prSet presAssocID="{21D67FB0-289B-4297-9D68-E19C61A16ACD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BA910C-D146-4874-9E61-0D4099440C10}" type="pres">
      <dgm:prSet presAssocID="{21D67FB0-289B-4297-9D68-E19C61A16ACD}" presName="horzThree" presStyleCnt="0"/>
      <dgm:spPr/>
    </dgm:pt>
    <dgm:pt modelId="{7B7804C9-9377-47CE-BA70-82D430F4B647}" type="pres">
      <dgm:prSet presAssocID="{7E4647B6-EBDB-460E-8852-3BFE0775AE92}" presName="sibSpaceTwo" presStyleCnt="0"/>
      <dgm:spPr/>
    </dgm:pt>
    <dgm:pt modelId="{6C7EC762-86C6-4D6E-94BA-5F78FC7F3AF4}" type="pres">
      <dgm:prSet presAssocID="{9CAB6419-8310-4899-9E75-5C7338CF49CA}" presName="vertTwo" presStyleCnt="0"/>
      <dgm:spPr/>
    </dgm:pt>
    <dgm:pt modelId="{3B27DF08-76B5-4BCC-B9EC-CA723DEBD853}" type="pres">
      <dgm:prSet presAssocID="{9CAB6419-8310-4899-9E75-5C7338CF49CA}" presName="txTwo" presStyleLbl="node2" presStyleIdx="1" presStyleCnt="2" custScaleY="673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A4C1AE-7970-4388-B869-38430207BA56}" type="pres">
      <dgm:prSet presAssocID="{9CAB6419-8310-4899-9E75-5C7338CF49CA}" presName="parTransTwo" presStyleCnt="0"/>
      <dgm:spPr/>
    </dgm:pt>
    <dgm:pt modelId="{5D6B8779-41C1-48E6-AED6-35F6BB6728A7}" type="pres">
      <dgm:prSet presAssocID="{9CAB6419-8310-4899-9E75-5C7338CF49CA}" presName="horzTwo" presStyleCnt="0"/>
      <dgm:spPr/>
    </dgm:pt>
    <dgm:pt modelId="{D42C188A-327E-4C97-8123-C8B28515520E}" type="pres">
      <dgm:prSet presAssocID="{54196C0F-D77F-4105-A3CB-16DB14EC22D3}" presName="vertThree" presStyleCnt="0"/>
      <dgm:spPr/>
    </dgm:pt>
    <dgm:pt modelId="{C2464947-FF9D-4955-A7B4-A5ACC60C7F79}" type="pres">
      <dgm:prSet presAssocID="{54196C0F-D77F-4105-A3CB-16DB14EC22D3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56F379-5130-45B4-9537-F14E7EB52296}" type="pres">
      <dgm:prSet presAssocID="{54196C0F-D77F-4105-A3CB-16DB14EC22D3}" presName="horzThree" presStyleCnt="0"/>
      <dgm:spPr/>
    </dgm:pt>
    <dgm:pt modelId="{9E743766-2A94-4CE9-8258-0F991DF4FDBA}" type="pres">
      <dgm:prSet presAssocID="{C98D2FB6-4E00-4392-AB63-0B9847CBEFD8}" presName="sibSpaceThree" presStyleCnt="0"/>
      <dgm:spPr/>
    </dgm:pt>
    <dgm:pt modelId="{6C8C91DD-240C-40AF-A52B-FC8189B56CE5}" type="pres">
      <dgm:prSet presAssocID="{B1873765-BAC2-4F48-9A29-3D032F769742}" presName="vertThree" presStyleCnt="0"/>
      <dgm:spPr/>
    </dgm:pt>
    <dgm:pt modelId="{35E97706-A296-4268-80A1-57668793F3EA}" type="pres">
      <dgm:prSet presAssocID="{B1873765-BAC2-4F48-9A29-3D032F769742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49182B-B03F-4B34-9ECC-E223F83BD5D9}" type="pres">
      <dgm:prSet presAssocID="{B1873765-BAC2-4F48-9A29-3D032F769742}" presName="horzThree" presStyleCnt="0"/>
      <dgm:spPr/>
    </dgm:pt>
    <dgm:pt modelId="{460002BD-439A-4F9D-ACB4-CE4079450599}" type="pres">
      <dgm:prSet presAssocID="{6B46A83E-4223-4470-A75A-DFCF084F6F32}" presName="sibSpaceThree" presStyleCnt="0"/>
      <dgm:spPr/>
    </dgm:pt>
    <dgm:pt modelId="{E6A65DF6-D577-4E12-9F7B-9A2B7A60F537}" type="pres">
      <dgm:prSet presAssocID="{6CDE2515-C906-4489-A339-F814D8101C6E}" presName="vertThree" presStyleCnt="0"/>
      <dgm:spPr/>
    </dgm:pt>
    <dgm:pt modelId="{1F51098F-304B-4B2F-83E7-AD645E0488E9}" type="pres">
      <dgm:prSet presAssocID="{6CDE2515-C906-4489-A339-F814D8101C6E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36B2CA-CDD5-4375-84BE-DAB466BAF535}" type="pres">
      <dgm:prSet presAssocID="{6CDE2515-C906-4489-A339-F814D8101C6E}" presName="horzThree" presStyleCnt="0"/>
      <dgm:spPr/>
    </dgm:pt>
  </dgm:ptLst>
  <dgm:cxnLst>
    <dgm:cxn modelId="{786EA2BB-8652-42F6-8AE3-EB14C1058D0E}" srcId="{0F48039F-F502-42BA-A811-9665A25466B5}" destId="{2A37D829-B7A8-401E-BE02-23077D67947E}" srcOrd="1" destOrd="0" parTransId="{52E8541A-C18F-4EDA-8842-60FB617992F8}" sibTransId="{5B31270D-4F2E-429A-B859-0117CA6584D7}"/>
    <dgm:cxn modelId="{C17C5B7C-90F1-430B-AA02-5678533AEF64}" srcId="{0F48039F-F502-42BA-A811-9665A25466B5}" destId="{59E521DF-A863-4E62-888E-6B6E29B7E87F}" srcOrd="0" destOrd="0" parTransId="{22738269-7D4A-4B80-A876-6DF366C2BC41}" sibTransId="{3AE49C25-2341-4917-B54B-E61CC3A28684}"/>
    <dgm:cxn modelId="{B3F3C2A5-597B-4540-9BA3-3B59C1D72270}" type="presOf" srcId="{9CAB6419-8310-4899-9E75-5C7338CF49CA}" destId="{3B27DF08-76B5-4BCC-B9EC-CA723DEBD853}" srcOrd="0" destOrd="0" presId="urn:microsoft.com/office/officeart/2005/8/layout/hierarchy4"/>
    <dgm:cxn modelId="{E78AEEAB-3FD8-4D60-A540-6509A6667C58}" type="presOf" srcId="{59E521DF-A863-4E62-888E-6B6E29B7E87F}" destId="{1A31375C-327D-48C9-AF46-50936BEC22E9}" srcOrd="0" destOrd="0" presId="urn:microsoft.com/office/officeart/2005/8/layout/hierarchy4"/>
    <dgm:cxn modelId="{1C2636DB-645D-4688-B54A-9A07B0E184FA}" srcId="{9CAB6419-8310-4899-9E75-5C7338CF49CA}" destId="{B1873765-BAC2-4F48-9A29-3D032F769742}" srcOrd="1" destOrd="0" parTransId="{812C0D53-81A0-425E-9404-6A46320FE9D5}" sibTransId="{6B46A83E-4223-4470-A75A-DFCF084F6F32}"/>
    <dgm:cxn modelId="{6CF45C2E-5694-46E0-8DC6-3720BC6AD4C7}" type="presOf" srcId="{6CDE2515-C906-4489-A339-F814D8101C6E}" destId="{1F51098F-304B-4B2F-83E7-AD645E0488E9}" srcOrd="0" destOrd="0" presId="urn:microsoft.com/office/officeart/2005/8/layout/hierarchy4"/>
    <dgm:cxn modelId="{DEA289E2-2A11-4D56-AEDD-003997C8B8CB}" type="presOf" srcId="{2A37D829-B7A8-401E-BE02-23077D67947E}" destId="{DA6B7E45-7D46-4E76-9153-B6638082C6AF}" srcOrd="0" destOrd="0" presId="urn:microsoft.com/office/officeart/2005/8/layout/hierarchy4"/>
    <dgm:cxn modelId="{CBE35B3D-1A2D-463C-9364-A5C4F6D00D1B}" type="presOf" srcId="{772A328E-0C3A-4D96-A3E8-98421AB07326}" destId="{9ADD13EB-96AC-4905-90B6-36853946FB62}" srcOrd="0" destOrd="0" presId="urn:microsoft.com/office/officeart/2005/8/layout/hierarchy4"/>
    <dgm:cxn modelId="{C3D33931-F74A-4A51-8AE5-1F91D7A627EB}" srcId="{0F48039F-F502-42BA-A811-9665A25466B5}" destId="{21D67FB0-289B-4297-9D68-E19C61A16ACD}" srcOrd="2" destOrd="0" parTransId="{1FEE58EE-CC1F-44FC-9F6B-A721DA5D67A6}" sibTransId="{FB2DB930-6F5D-4B0E-93F3-56DF590C5934}"/>
    <dgm:cxn modelId="{406C9862-BBFA-4E4E-8422-FBA842D08038}" type="presOf" srcId="{21D67FB0-289B-4297-9D68-E19C61A16ACD}" destId="{960A0D91-33D1-4201-8114-68A55183A9CA}" srcOrd="0" destOrd="0" presId="urn:microsoft.com/office/officeart/2005/8/layout/hierarchy4"/>
    <dgm:cxn modelId="{FE71A64E-DFFB-45C8-83A5-8CE73B373531}" type="presOf" srcId="{0F48039F-F502-42BA-A811-9665A25466B5}" destId="{5BC40602-5320-4B1B-8858-C1824883DF81}" srcOrd="0" destOrd="0" presId="urn:microsoft.com/office/officeart/2005/8/layout/hierarchy4"/>
    <dgm:cxn modelId="{4F24AFF9-0EF4-444B-8C03-3DF63BB62DB9}" srcId="{9CAB6419-8310-4899-9E75-5C7338CF49CA}" destId="{54196C0F-D77F-4105-A3CB-16DB14EC22D3}" srcOrd="0" destOrd="0" parTransId="{6FEF6C14-FF2F-4ACA-98F5-E284C5DCCE8A}" sibTransId="{C98D2FB6-4E00-4392-AB63-0B9847CBEFD8}"/>
    <dgm:cxn modelId="{928DDEDF-0A8B-419C-955A-BBC2851D6EBA}" srcId="{3B93E1DC-1301-4CFA-82CF-953A1305C75C}" destId="{9CAB6419-8310-4899-9E75-5C7338CF49CA}" srcOrd="1" destOrd="0" parTransId="{FF67EF17-D1BE-480F-B0AE-2EC6A4A40DDA}" sibTransId="{2442C11B-C03B-4046-B89E-804D30C3697A}"/>
    <dgm:cxn modelId="{F124D167-834E-462C-8B44-E049B09081CC}" type="presOf" srcId="{54196C0F-D77F-4105-A3CB-16DB14EC22D3}" destId="{C2464947-FF9D-4955-A7B4-A5ACC60C7F79}" srcOrd="0" destOrd="0" presId="urn:microsoft.com/office/officeart/2005/8/layout/hierarchy4"/>
    <dgm:cxn modelId="{5A0F083C-A2CB-4012-AE69-F8E63A7FD261}" type="presOf" srcId="{B1873765-BAC2-4F48-9A29-3D032F769742}" destId="{35E97706-A296-4268-80A1-57668793F3EA}" srcOrd="0" destOrd="0" presId="urn:microsoft.com/office/officeart/2005/8/layout/hierarchy4"/>
    <dgm:cxn modelId="{CF7E2F36-009A-4ED9-B336-3325C92892C0}" srcId="{9CAB6419-8310-4899-9E75-5C7338CF49CA}" destId="{6CDE2515-C906-4489-A339-F814D8101C6E}" srcOrd="2" destOrd="0" parTransId="{C48F3918-A8D5-44EF-83AF-A303AE35544A}" sibTransId="{DAE5095D-F21E-474A-94EF-EDFB47A7DEE1}"/>
    <dgm:cxn modelId="{4239409C-33EB-45A0-8489-0D0644E25FCE}" srcId="{772A328E-0C3A-4D96-A3E8-98421AB07326}" destId="{3B93E1DC-1301-4CFA-82CF-953A1305C75C}" srcOrd="0" destOrd="0" parTransId="{ABECC2BB-0075-423A-AA5F-68C1DC648F2E}" sibTransId="{62E5DB45-50B2-4209-A301-5A6B6C221D02}"/>
    <dgm:cxn modelId="{D104CE00-EFB2-4871-BA11-85D5AF42B4CE}" type="presOf" srcId="{3B93E1DC-1301-4CFA-82CF-953A1305C75C}" destId="{EE01B3DD-3EC3-46DD-9E0B-FF358B7A623B}" srcOrd="0" destOrd="0" presId="urn:microsoft.com/office/officeart/2005/8/layout/hierarchy4"/>
    <dgm:cxn modelId="{2A821771-4A78-4D8F-8523-A83D61A5A6CC}" srcId="{3B93E1DC-1301-4CFA-82CF-953A1305C75C}" destId="{0F48039F-F502-42BA-A811-9665A25466B5}" srcOrd="0" destOrd="0" parTransId="{DB5F52CF-E3C1-46DE-B97E-27FD908CC03F}" sibTransId="{7E4647B6-EBDB-460E-8852-3BFE0775AE92}"/>
    <dgm:cxn modelId="{CAF6F455-86C2-4D9B-BA0F-4253839CD0A0}" type="presParOf" srcId="{9ADD13EB-96AC-4905-90B6-36853946FB62}" destId="{B920E184-90CC-4904-9310-40EBBF000965}" srcOrd="0" destOrd="0" presId="urn:microsoft.com/office/officeart/2005/8/layout/hierarchy4"/>
    <dgm:cxn modelId="{2E16F0FD-2031-4853-8213-8BB0D0838FCE}" type="presParOf" srcId="{B920E184-90CC-4904-9310-40EBBF000965}" destId="{EE01B3DD-3EC3-46DD-9E0B-FF358B7A623B}" srcOrd="0" destOrd="0" presId="urn:microsoft.com/office/officeart/2005/8/layout/hierarchy4"/>
    <dgm:cxn modelId="{9ECFFAA7-5DCD-4F3C-AB5B-F369E674598C}" type="presParOf" srcId="{B920E184-90CC-4904-9310-40EBBF000965}" destId="{97EB11E1-63ED-4375-9D88-F08E64E87F00}" srcOrd="1" destOrd="0" presId="urn:microsoft.com/office/officeart/2005/8/layout/hierarchy4"/>
    <dgm:cxn modelId="{798AA6DF-453B-4235-9F6A-15D6E8C69C75}" type="presParOf" srcId="{B920E184-90CC-4904-9310-40EBBF000965}" destId="{D69DCCAC-B2B1-40AB-A12B-6BBD64FC9CF3}" srcOrd="2" destOrd="0" presId="urn:microsoft.com/office/officeart/2005/8/layout/hierarchy4"/>
    <dgm:cxn modelId="{0A7ED61B-93B2-4F5E-8F92-815A684A9EF1}" type="presParOf" srcId="{D69DCCAC-B2B1-40AB-A12B-6BBD64FC9CF3}" destId="{8A8CE896-57F1-48F8-B974-78F6AB567E19}" srcOrd="0" destOrd="0" presId="urn:microsoft.com/office/officeart/2005/8/layout/hierarchy4"/>
    <dgm:cxn modelId="{DEAF46CB-110B-4230-8D30-7148867CA96B}" type="presParOf" srcId="{8A8CE896-57F1-48F8-B974-78F6AB567E19}" destId="{5BC40602-5320-4B1B-8858-C1824883DF81}" srcOrd="0" destOrd="0" presId="urn:microsoft.com/office/officeart/2005/8/layout/hierarchy4"/>
    <dgm:cxn modelId="{AFF35FD0-E1BA-474E-B72C-153412B111A3}" type="presParOf" srcId="{8A8CE896-57F1-48F8-B974-78F6AB567E19}" destId="{2C8726A4-86DF-42C7-8B25-069D5A69DB81}" srcOrd="1" destOrd="0" presId="urn:microsoft.com/office/officeart/2005/8/layout/hierarchy4"/>
    <dgm:cxn modelId="{66D61241-0C7E-48E7-A958-522244D60177}" type="presParOf" srcId="{8A8CE896-57F1-48F8-B974-78F6AB567E19}" destId="{E2DF87DA-E1A3-42CD-A4EA-2090CCFDDEF3}" srcOrd="2" destOrd="0" presId="urn:microsoft.com/office/officeart/2005/8/layout/hierarchy4"/>
    <dgm:cxn modelId="{F185678B-054A-4A0A-9888-B7931213D196}" type="presParOf" srcId="{E2DF87DA-E1A3-42CD-A4EA-2090CCFDDEF3}" destId="{2036980B-B27A-4707-A94C-AEFA4BF4ACAD}" srcOrd="0" destOrd="0" presId="urn:microsoft.com/office/officeart/2005/8/layout/hierarchy4"/>
    <dgm:cxn modelId="{7EC19001-ABF6-4F30-AD79-6A237F0D69C3}" type="presParOf" srcId="{2036980B-B27A-4707-A94C-AEFA4BF4ACAD}" destId="{1A31375C-327D-48C9-AF46-50936BEC22E9}" srcOrd="0" destOrd="0" presId="urn:microsoft.com/office/officeart/2005/8/layout/hierarchy4"/>
    <dgm:cxn modelId="{4649F3C6-0182-42D6-92F6-9B0ABBEF1269}" type="presParOf" srcId="{2036980B-B27A-4707-A94C-AEFA4BF4ACAD}" destId="{3828F4E4-8EC7-4C03-98F4-D5BC12B6C7DE}" srcOrd="1" destOrd="0" presId="urn:microsoft.com/office/officeart/2005/8/layout/hierarchy4"/>
    <dgm:cxn modelId="{7B5A425B-08C8-43EE-9D6D-B3721DF42D19}" type="presParOf" srcId="{E2DF87DA-E1A3-42CD-A4EA-2090CCFDDEF3}" destId="{5773DF4D-71E1-4E71-9DDC-634A0BAAF843}" srcOrd="1" destOrd="0" presId="urn:microsoft.com/office/officeart/2005/8/layout/hierarchy4"/>
    <dgm:cxn modelId="{03D16127-393F-44FA-B33F-89D47CF55F7B}" type="presParOf" srcId="{E2DF87DA-E1A3-42CD-A4EA-2090CCFDDEF3}" destId="{D358CFCF-7E95-448B-B79F-5F7AE6232176}" srcOrd="2" destOrd="0" presId="urn:microsoft.com/office/officeart/2005/8/layout/hierarchy4"/>
    <dgm:cxn modelId="{6CD1D6F3-AB69-494F-9B48-BF4B94941A25}" type="presParOf" srcId="{D358CFCF-7E95-448B-B79F-5F7AE6232176}" destId="{DA6B7E45-7D46-4E76-9153-B6638082C6AF}" srcOrd="0" destOrd="0" presId="urn:microsoft.com/office/officeart/2005/8/layout/hierarchy4"/>
    <dgm:cxn modelId="{A79ABC54-5274-4BF8-832A-07E7A67D2E34}" type="presParOf" srcId="{D358CFCF-7E95-448B-B79F-5F7AE6232176}" destId="{EFD4BAE0-D2E1-443A-B1CB-3D54F10A2C04}" srcOrd="1" destOrd="0" presId="urn:microsoft.com/office/officeart/2005/8/layout/hierarchy4"/>
    <dgm:cxn modelId="{B14A96EE-DE95-47CA-9184-C1699C26D5F5}" type="presParOf" srcId="{E2DF87DA-E1A3-42CD-A4EA-2090CCFDDEF3}" destId="{27D8B770-362B-44D4-8BFC-01A44B091637}" srcOrd="3" destOrd="0" presId="urn:microsoft.com/office/officeart/2005/8/layout/hierarchy4"/>
    <dgm:cxn modelId="{3F27734E-2A8D-421C-9403-CB6649A5351B}" type="presParOf" srcId="{E2DF87DA-E1A3-42CD-A4EA-2090CCFDDEF3}" destId="{D881AAE2-B1C9-4495-A4E0-4D2941A2112A}" srcOrd="4" destOrd="0" presId="urn:microsoft.com/office/officeart/2005/8/layout/hierarchy4"/>
    <dgm:cxn modelId="{86CBE883-4D3A-42E5-9D9F-74222DFDFCF8}" type="presParOf" srcId="{D881AAE2-B1C9-4495-A4E0-4D2941A2112A}" destId="{960A0D91-33D1-4201-8114-68A55183A9CA}" srcOrd="0" destOrd="0" presId="urn:microsoft.com/office/officeart/2005/8/layout/hierarchy4"/>
    <dgm:cxn modelId="{99BAFC3E-91B0-456F-918B-FF3FFFD2C79F}" type="presParOf" srcId="{D881AAE2-B1C9-4495-A4E0-4D2941A2112A}" destId="{AEBA910C-D146-4874-9E61-0D4099440C10}" srcOrd="1" destOrd="0" presId="urn:microsoft.com/office/officeart/2005/8/layout/hierarchy4"/>
    <dgm:cxn modelId="{E712244D-6106-46E2-B165-886FB0938515}" type="presParOf" srcId="{D69DCCAC-B2B1-40AB-A12B-6BBD64FC9CF3}" destId="{7B7804C9-9377-47CE-BA70-82D430F4B647}" srcOrd="1" destOrd="0" presId="urn:microsoft.com/office/officeart/2005/8/layout/hierarchy4"/>
    <dgm:cxn modelId="{5F3B54CD-0FE2-46CE-8890-C3363F701D32}" type="presParOf" srcId="{D69DCCAC-B2B1-40AB-A12B-6BBD64FC9CF3}" destId="{6C7EC762-86C6-4D6E-94BA-5F78FC7F3AF4}" srcOrd="2" destOrd="0" presId="urn:microsoft.com/office/officeart/2005/8/layout/hierarchy4"/>
    <dgm:cxn modelId="{D8D7BB76-E5B4-4C04-B1E0-B43E9EBBB0B3}" type="presParOf" srcId="{6C7EC762-86C6-4D6E-94BA-5F78FC7F3AF4}" destId="{3B27DF08-76B5-4BCC-B9EC-CA723DEBD853}" srcOrd="0" destOrd="0" presId="urn:microsoft.com/office/officeart/2005/8/layout/hierarchy4"/>
    <dgm:cxn modelId="{C93B65DD-05C6-43A9-899E-E4F786376562}" type="presParOf" srcId="{6C7EC762-86C6-4D6E-94BA-5F78FC7F3AF4}" destId="{F4A4C1AE-7970-4388-B869-38430207BA56}" srcOrd="1" destOrd="0" presId="urn:microsoft.com/office/officeart/2005/8/layout/hierarchy4"/>
    <dgm:cxn modelId="{0557DB42-198B-4B82-83E4-2EE6B968AF16}" type="presParOf" srcId="{6C7EC762-86C6-4D6E-94BA-5F78FC7F3AF4}" destId="{5D6B8779-41C1-48E6-AED6-35F6BB6728A7}" srcOrd="2" destOrd="0" presId="urn:microsoft.com/office/officeart/2005/8/layout/hierarchy4"/>
    <dgm:cxn modelId="{5CC77CD9-621D-4686-ABE8-63D6AFDFE196}" type="presParOf" srcId="{5D6B8779-41C1-48E6-AED6-35F6BB6728A7}" destId="{D42C188A-327E-4C97-8123-C8B28515520E}" srcOrd="0" destOrd="0" presId="urn:microsoft.com/office/officeart/2005/8/layout/hierarchy4"/>
    <dgm:cxn modelId="{DFBF92AB-E986-42F9-8605-7D2A27CC2A54}" type="presParOf" srcId="{D42C188A-327E-4C97-8123-C8B28515520E}" destId="{C2464947-FF9D-4955-A7B4-A5ACC60C7F79}" srcOrd="0" destOrd="0" presId="urn:microsoft.com/office/officeart/2005/8/layout/hierarchy4"/>
    <dgm:cxn modelId="{473B577B-71EC-48BE-B35C-29FF9686F7F6}" type="presParOf" srcId="{D42C188A-327E-4C97-8123-C8B28515520E}" destId="{2456F379-5130-45B4-9537-F14E7EB52296}" srcOrd="1" destOrd="0" presId="urn:microsoft.com/office/officeart/2005/8/layout/hierarchy4"/>
    <dgm:cxn modelId="{CA94A43C-0449-4EF3-AB9C-ADE7086D5E5D}" type="presParOf" srcId="{5D6B8779-41C1-48E6-AED6-35F6BB6728A7}" destId="{9E743766-2A94-4CE9-8258-0F991DF4FDBA}" srcOrd="1" destOrd="0" presId="urn:microsoft.com/office/officeart/2005/8/layout/hierarchy4"/>
    <dgm:cxn modelId="{C985B3E7-A3DE-4495-9A15-D2A7BE8EA6E8}" type="presParOf" srcId="{5D6B8779-41C1-48E6-AED6-35F6BB6728A7}" destId="{6C8C91DD-240C-40AF-A52B-FC8189B56CE5}" srcOrd="2" destOrd="0" presId="urn:microsoft.com/office/officeart/2005/8/layout/hierarchy4"/>
    <dgm:cxn modelId="{0588FE5E-A857-459A-8506-C813C4D2E895}" type="presParOf" srcId="{6C8C91DD-240C-40AF-A52B-FC8189B56CE5}" destId="{35E97706-A296-4268-80A1-57668793F3EA}" srcOrd="0" destOrd="0" presId="urn:microsoft.com/office/officeart/2005/8/layout/hierarchy4"/>
    <dgm:cxn modelId="{8D2CB4FC-644D-4E22-8E0B-11E108060A70}" type="presParOf" srcId="{6C8C91DD-240C-40AF-A52B-FC8189B56CE5}" destId="{6E49182B-B03F-4B34-9ECC-E223F83BD5D9}" srcOrd="1" destOrd="0" presId="urn:microsoft.com/office/officeart/2005/8/layout/hierarchy4"/>
    <dgm:cxn modelId="{C8251706-CD42-4E5F-B6E7-C22BD6A0D2CC}" type="presParOf" srcId="{5D6B8779-41C1-48E6-AED6-35F6BB6728A7}" destId="{460002BD-439A-4F9D-ACB4-CE4079450599}" srcOrd="3" destOrd="0" presId="urn:microsoft.com/office/officeart/2005/8/layout/hierarchy4"/>
    <dgm:cxn modelId="{005271D1-7E1D-4AA5-AA78-0B3EBEEA28A7}" type="presParOf" srcId="{5D6B8779-41C1-48E6-AED6-35F6BB6728A7}" destId="{E6A65DF6-D577-4E12-9F7B-9A2B7A60F537}" srcOrd="4" destOrd="0" presId="urn:microsoft.com/office/officeart/2005/8/layout/hierarchy4"/>
    <dgm:cxn modelId="{0E66313E-6853-4769-82C5-2101B4BB06E6}" type="presParOf" srcId="{E6A65DF6-D577-4E12-9F7B-9A2B7A60F537}" destId="{1F51098F-304B-4B2F-83E7-AD645E0488E9}" srcOrd="0" destOrd="0" presId="urn:microsoft.com/office/officeart/2005/8/layout/hierarchy4"/>
    <dgm:cxn modelId="{3752EDCE-0307-4CA6-B91F-A943CA9529AD}" type="presParOf" srcId="{E6A65DF6-D577-4E12-9F7B-9A2B7A60F537}" destId="{8336B2CA-CDD5-4375-84BE-DAB466BAF53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2A67F9-0686-40D5-84D2-FE200764EA3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A0C326-3BA0-4E1D-A3D2-92211269606A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Организация периодических курсов</a:t>
          </a:r>
          <a:endParaRPr lang="ru-RU" dirty="0">
            <a:solidFill>
              <a:srgbClr val="C00000"/>
            </a:solidFill>
          </a:endParaRPr>
        </a:p>
      </dgm:t>
    </dgm:pt>
    <dgm:pt modelId="{705D22A6-1F33-4BD3-BF99-EC40D53E91FB}" type="parTrans" cxnId="{2631CDEE-86E4-456A-A3F4-E98FE05302E5}">
      <dgm:prSet/>
      <dgm:spPr/>
      <dgm:t>
        <a:bodyPr/>
        <a:lstStyle/>
        <a:p>
          <a:endParaRPr lang="ru-RU"/>
        </a:p>
      </dgm:t>
    </dgm:pt>
    <dgm:pt modelId="{510F2C4D-3AD9-4AF8-96F5-07B9FA7580FF}" type="sibTrans" cxnId="{2631CDEE-86E4-456A-A3F4-E98FE05302E5}">
      <dgm:prSet/>
      <dgm:spPr/>
      <dgm:t>
        <a:bodyPr/>
        <a:lstStyle/>
        <a:p>
          <a:endParaRPr lang="ru-RU"/>
        </a:p>
      </dgm:t>
    </dgm:pt>
    <dgm:pt modelId="{1B15DAE5-1AAE-4031-9D2D-0BFDCF0AF12E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Повышение оплаты труда</a:t>
          </a:r>
          <a:endParaRPr lang="ru-RU" dirty="0">
            <a:solidFill>
              <a:srgbClr val="C00000"/>
            </a:solidFill>
          </a:endParaRPr>
        </a:p>
      </dgm:t>
    </dgm:pt>
    <dgm:pt modelId="{135F5DD5-A755-41E8-A500-10CE42388682}" type="parTrans" cxnId="{81B49ECF-D481-4494-8FBE-29C79962C0A6}">
      <dgm:prSet/>
      <dgm:spPr/>
      <dgm:t>
        <a:bodyPr/>
        <a:lstStyle/>
        <a:p>
          <a:endParaRPr lang="ru-RU"/>
        </a:p>
      </dgm:t>
    </dgm:pt>
    <dgm:pt modelId="{8C13883E-0529-43BF-8C92-A3403D7F32E0}" type="sibTrans" cxnId="{81B49ECF-D481-4494-8FBE-29C79962C0A6}">
      <dgm:prSet/>
      <dgm:spPr/>
      <dgm:t>
        <a:bodyPr/>
        <a:lstStyle/>
        <a:p>
          <a:endParaRPr lang="ru-RU"/>
        </a:p>
      </dgm:t>
    </dgm:pt>
    <dgm:pt modelId="{D885C7C6-1BF4-4865-85D2-232132022B0B}" type="pres">
      <dgm:prSet presAssocID="{042A67F9-0686-40D5-84D2-FE200764EA32}" presName="diagram" presStyleCnt="0">
        <dgm:presLayoutVars>
          <dgm:dir/>
          <dgm:resizeHandles val="exact"/>
        </dgm:presLayoutVars>
      </dgm:prSet>
      <dgm:spPr/>
    </dgm:pt>
    <dgm:pt modelId="{5E212FF3-1319-4D41-B4AF-C24567FC9B5F}" type="pres">
      <dgm:prSet presAssocID="{8DA0C326-3BA0-4E1D-A3D2-92211269606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84581-E94A-49A7-83F9-AD5A449155EE}" type="pres">
      <dgm:prSet presAssocID="{1B15DAE5-1AAE-4031-9D2D-0BFDCF0AF12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7CD17E-18C1-4BB9-A6CC-099904F1DDBD}" type="presOf" srcId="{8DA0C326-3BA0-4E1D-A3D2-92211269606A}" destId="{5E212FF3-1319-4D41-B4AF-C24567FC9B5F}" srcOrd="0" destOrd="0" presId="urn:microsoft.com/office/officeart/2005/8/layout/arrow5"/>
    <dgm:cxn modelId="{11ACB16D-5F0E-4462-A12A-D717ACFD5535}" type="presOf" srcId="{1B15DAE5-1AAE-4031-9D2D-0BFDCF0AF12E}" destId="{34A84581-E94A-49A7-83F9-AD5A449155EE}" srcOrd="0" destOrd="0" presId="urn:microsoft.com/office/officeart/2005/8/layout/arrow5"/>
    <dgm:cxn modelId="{2631CDEE-86E4-456A-A3F4-E98FE05302E5}" srcId="{042A67F9-0686-40D5-84D2-FE200764EA32}" destId="{8DA0C326-3BA0-4E1D-A3D2-92211269606A}" srcOrd="0" destOrd="0" parTransId="{705D22A6-1F33-4BD3-BF99-EC40D53E91FB}" sibTransId="{510F2C4D-3AD9-4AF8-96F5-07B9FA7580FF}"/>
    <dgm:cxn modelId="{81B49ECF-D481-4494-8FBE-29C79962C0A6}" srcId="{042A67F9-0686-40D5-84D2-FE200764EA32}" destId="{1B15DAE5-1AAE-4031-9D2D-0BFDCF0AF12E}" srcOrd="1" destOrd="0" parTransId="{135F5DD5-A755-41E8-A500-10CE42388682}" sibTransId="{8C13883E-0529-43BF-8C92-A3403D7F32E0}"/>
    <dgm:cxn modelId="{67578723-27D4-4C79-B887-DB9FC0C53513}" type="presOf" srcId="{042A67F9-0686-40D5-84D2-FE200764EA32}" destId="{D885C7C6-1BF4-4865-85D2-232132022B0B}" srcOrd="0" destOrd="0" presId="urn:microsoft.com/office/officeart/2005/8/layout/arrow5"/>
    <dgm:cxn modelId="{8149F514-B55D-4D07-B47C-3149F35F0C72}" type="presParOf" srcId="{D885C7C6-1BF4-4865-85D2-232132022B0B}" destId="{5E212FF3-1319-4D41-B4AF-C24567FC9B5F}" srcOrd="0" destOrd="0" presId="urn:microsoft.com/office/officeart/2005/8/layout/arrow5"/>
    <dgm:cxn modelId="{51881A3C-8662-40A1-92A1-3DD775C17359}" type="presParOf" srcId="{D885C7C6-1BF4-4865-85D2-232132022B0B}" destId="{34A84581-E94A-49A7-83F9-AD5A449155E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110CB6-1F18-4292-A601-35F318999DCC}">
      <dsp:nvSpPr>
        <dsp:cNvPr id="0" name=""/>
        <dsp:cNvSpPr/>
      </dsp:nvSpPr>
      <dsp:spPr>
        <a:xfrm>
          <a:off x="710239" y="0"/>
          <a:ext cx="4984328" cy="49843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6B738-1FEE-4DFB-9137-97587CEA3F97}">
      <dsp:nvSpPr>
        <dsp:cNvPr id="0" name=""/>
        <dsp:cNvSpPr/>
      </dsp:nvSpPr>
      <dsp:spPr>
        <a:xfrm>
          <a:off x="3202403" y="498919"/>
          <a:ext cx="3239813" cy="8858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Грамотный инструктаж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202403" y="498919"/>
        <a:ext cx="3239813" cy="885886"/>
      </dsp:txXfrm>
    </dsp:sp>
    <dsp:sp modelId="{F0558391-4442-4FAB-AA03-808A241BAEBD}">
      <dsp:nvSpPr>
        <dsp:cNvPr id="0" name=""/>
        <dsp:cNvSpPr/>
      </dsp:nvSpPr>
      <dsp:spPr>
        <a:xfrm>
          <a:off x="3202403" y="1495541"/>
          <a:ext cx="3239813" cy="8858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Аудит, мониторинг исполнения должностных обязанностей 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202403" y="1495541"/>
        <a:ext cx="3239813" cy="885886"/>
      </dsp:txXfrm>
    </dsp:sp>
    <dsp:sp modelId="{160E1019-6273-4E9F-B87B-7ED256DD0EC3}">
      <dsp:nvSpPr>
        <dsp:cNvPr id="0" name=""/>
        <dsp:cNvSpPr/>
      </dsp:nvSpPr>
      <dsp:spPr>
        <a:xfrm>
          <a:off x="3202403" y="2492164"/>
          <a:ext cx="3239813" cy="8858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Обучающие семинары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202403" y="2492164"/>
        <a:ext cx="3239813" cy="885886"/>
      </dsp:txXfrm>
    </dsp:sp>
    <dsp:sp modelId="{6B9170FE-6FAE-49C4-B128-76E922F89751}">
      <dsp:nvSpPr>
        <dsp:cNvPr id="0" name=""/>
        <dsp:cNvSpPr/>
      </dsp:nvSpPr>
      <dsp:spPr>
        <a:xfrm>
          <a:off x="3202403" y="3488786"/>
          <a:ext cx="3239813" cy="8858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Система поощрений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202403" y="3488786"/>
        <a:ext cx="3239813" cy="8858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1EF60F-63E9-43F7-A1C9-65C625E30F51}">
      <dsp:nvSpPr>
        <dsp:cNvPr id="0" name=""/>
        <dsp:cNvSpPr/>
      </dsp:nvSpPr>
      <dsp:spPr>
        <a:xfrm>
          <a:off x="1533747" y="782813"/>
          <a:ext cx="5213424" cy="5213424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C81C5-F861-4E1B-92B2-67D8F982875D}">
      <dsp:nvSpPr>
        <dsp:cNvPr id="0" name=""/>
        <dsp:cNvSpPr/>
      </dsp:nvSpPr>
      <dsp:spPr>
        <a:xfrm>
          <a:off x="1533747" y="782813"/>
          <a:ext cx="5213424" cy="5213424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8CEDC-1392-44B9-BF7D-78C24DBD6E0C}">
      <dsp:nvSpPr>
        <dsp:cNvPr id="0" name=""/>
        <dsp:cNvSpPr/>
      </dsp:nvSpPr>
      <dsp:spPr>
        <a:xfrm>
          <a:off x="1533747" y="782813"/>
          <a:ext cx="5213424" cy="5213424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82474-8D7C-4960-99F5-10F7FFD31399}">
      <dsp:nvSpPr>
        <dsp:cNvPr id="0" name=""/>
        <dsp:cNvSpPr/>
      </dsp:nvSpPr>
      <dsp:spPr>
        <a:xfrm>
          <a:off x="1533747" y="782813"/>
          <a:ext cx="5213424" cy="5213424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AE5A6-685A-4B24-8F29-6E32FEB864DC}">
      <dsp:nvSpPr>
        <dsp:cNvPr id="0" name=""/>
        <dsp:cNvSpPr/>
      </dsp:nvSpPr>
      <dsp:spPr>
        <a:xfrm>
          <a:off x="1533747" y="782813"/>
          <a:ext cx="5213424" cy="5213424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83EF0-47FA-4DA0-A997-99A7127A24BC}">
      <dsp:nvSpPr>
        <dsp:cNvPr id="0" name=""/>
        <dsp:cNvSpPr/>
      </dsp:nvSpPr>
      <dsp:spPr>
        <a:xfrm>
          <a:off x="2939564" y="2188630"/>
          <a:ext cx="2401790" cy="24017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C00000"/>
              </a:solidFill>
            </a:rPr>
            <a:t>Формы обучения младших воспитателей</a:t>
          </a:r>
          <a:endParaRPr lang="ru-RU" sz="2200" kern="1200" dirty="0">
            <a:solidFill>
              <a:srgbClr val="C00000"/>
            </a:solidFill>
          </a:endParaRPr>
        </a:p>
      </dsp:txBody>
      <dsp:txXfrm>
        <a:off x="2939564" y="2188630"/>
        <a:ext cx="2401790" cy="2401790"/>
      </dsp:txXfrm>
    </dsp:sp>
    <dsp:sp modelId="{282DB1C2-6C8A-4C23-B547-F72F2E6E0894}">
      <dsp:nvSpPr>
        <dsp:cNvPr id="0" name=""/>
        <dsp:cNvSpPr/>
      </dsp:nvSpPr>
      <dsp:spPr>
        <a:xfrm>
          <a:off x="3299833" y="2711"/>
          <a:ext cx="1681253" cy="1681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семинары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99833" y="2711"/>
        <a:ext cx="1681253" cy="1681253"/>
      </dsp:txXfrm>
    </dsp:sp>
    <dsp:sp modelId="{7CCD9E0F-0337-412E-85EC-C01CC1F9CCA0}">
      <dsp:nvSpPr>
        <dsp:cNvPr id="0" name=""/>
        <dsp:cNvSpPr/>
      </dsp:nvSpPr>
      <dsp:spPr>
        <a:xfrm>
          <a:off x="5721401" y="1762083"/>
          <a:ext cx="1681253" cy="1681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практические выходы в группу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21401" y="1762083"/>
        <a:ext cx="1681253" cy="1681253"/>
      </dsp:txXfrm>
    </dsp:sp>
    <dsp:sp modelId="{8F6D7B85-A931-4846-8B5C-8ACBABF14783}">
      <dsp:nvSpPr>
        <dsp:cNvPr id="0" name=""/>
        <dsp:cNvSpPr/>
      </dsp:nvSpPr>
      <dsp:spPr>
        <a:xfrm>
          <a:off x="4796444" y="4608807"/>
          <a:ext cx="1681253" cy="1681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тренинги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96444" y="4608807"/>
        <a:ext cx="1681253" cy="1681253"/>
      </dsp:txXfrm>
    </dsp:sp>
    <dsp:sp modelId="{0C339174-B767-4C4B-A110-77C04F992F7B}">
      <dsp:nvSpPr>
        <dsp:cNvPr id="0" name=""/>
        <dsp:cNvSpPr/>
      </dsp:nvSpPr>
      <dsp:spPr>
        <a:xfrm>
          <a:off x="1803222" y="4608807"/>
          <a:ext cx="1681253" cy="1681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инструктажи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03222" y="4608807"/>
        <a:ext cx="1681253" cy="1681253"/>
      </dsp:txXfrm>
    </dsp:sp>
    <dsp:sp modelId="{C12693AA-5900-44F6-B05C-20149703D273}">
      <dsp:nvSpPr>
        <dsp:cNvPr id="0" name=""/>
        <dsp:cNvSpPr/>
      </dsp:nvSpPr>
      <dsp:spPr>
        <a:xfrm>
          <a:off x="878265" y="1762083"/>
          <a:ext cx="1681253" cy="1681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конкурсы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78265" y="1762083"/>
        <a:ext cx="1681253" cy="168125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01B3DD-3EC3-46DD-9E0B-FF358B7A623B}">
      <dsp:nvSpPr>
        <dsp:cNvPr id="0" name=""/>
        <dsp:cNvSpPr/>
      </dsp:nvSpPr>
      <dsp:spPr>
        <a:xfrm>
          <a:off x="966" y="1788"/>
          <a:ext cx="8423002" cy="591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Направления программы</a:t>
          </a:r>
          <a:endParaRPr lang="ru-RU" sz="1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6" y="1788"/>
        <a:ext cx="8423002" cy="591713"/>
      </dsp:txXfrm>
    </dsp:sp>
    <dsp:sp modelId="{5BC40602-5320-4B1B-8858-C1824883DF81}">
      <dsp:nvSpPr>
        <dsp:cNvPr id="0" name=""/>
        <dsp:cNvSpPr/>
      </dsp:nvSpPr>
      <dsp:spPr>
        <a:xfrm>
          <a:off x="9188" y="822489"/>
          <a:ext cx="4146805" cy="18006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Методологические и теоретические основы дошкольного образования</a:t>
          </a:r>
          <a:endParaRPr lang="ru-RU" sz="18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88" y="822489"/>
        <a:ext cx="4146805" cy="1800629"/>
      </dsp:txXfrm>
    </dsp:sp>
    <dsp:sp modelId="{1A31375C-327D-48C9-AF46-50936BEC22E9}">
      <dsp:nvSpPr>
        <dsp:cNvPr id="0" name=""/>
        <dsp:cNvSpPr/>
      </dsp:nvSpPr>
      <dsp:spPr>
        <a:xfrm>
          <a:off x="9188" y="2852105"/>
          <a:ext cx="1344619" cy="2726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Особенности возрастного развития</a:t>
          </a:r>
          <a:endParaRPr lang="ru-RU" sz="18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88" y="2852105"/>
        <a:ext cx="1344619" cy="2726037"/>
      </dsp:txXfrm>
    </dsp:sp>
    <dsp:sp modelId="{DA6B7E45-7D46-4E76-9153-B6638082C6AF}">
      <dsp:nvSpPr>
        <dsp:cNvPr id="0" name=""/>
        <dsp:cNvSpPr/>
      </dsp:nvSpPr>
      <dsp:spPr>
        <a:xfrm>
          <a:off x="1410281" y="2852105"/>
          <a:ext cx="1344619" cy="2726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Формы организации образовательного процесса</a:t>
          </a:r>
          <a:endParaRPr lang="ru-RU" sz="18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10281" y="2852105"/>
        <a:ext cx="1344619" cy="2726037"/>
      </dsp:txXfrm>
    </dsp:sp>
    <dsp:sp modelId="{960A0D91-33D1-4201-8114-68A55183A9CA}">
      <dsp:nvSpPr>
        <dsp:cNvPr id="0" name=""/>
        <dsp:cNvSpPr/>
      </dsp:nvSpPr>
      <dsp:spPr>
        <a:xfrm>
          <a:off x="2811374" y="2852105"/>
          <a:ext cx="1344619" cy="2726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Роль младшего воспитателя в воспитании детей</a:t>
          </a:r>
          <a:endParaRPr lang="ru-RU" sz="18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11374" y="2852105"/>
        <a:ext cx="1344619" cy="2726037"/>
      </dsp:txXfrm>
    </dsp:sp>
    <dsp:sp modelId="{3B27DF08-76B5-4BCC-B9EC-CA723DEBD853}">
      <dsp:nvSpPr>
        <dsp:cNvPr id="0" name=""/>
        <dsp:cNvSpPr/>
      </dsp:nvSpPr>
      <dsp:spPr>
        <a:xfrm>
          <a:off x="4268942" y="822489"/>
          <a:ext cx="4146805" cy="1837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Нормативно-правовые основы воспитания детей дошкольного возраста</a:t>
          </a:r>
          <a:endParaRPr lang="ru-RU" sz="18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68942" y="822489"/>
        <a:ext cx="4146805" cy="1837321"/>
      </dsp:txXfrm>
    </dsp:sp>
    <dsp:sp modelId="{C2464947-FF9D-4955-A7B4-A5ACC60C7F79}">
      <dsp:nvSpPr>
        <dsp:cNvPr id="0" name=""/>
        <dsp:cNvSpPr/>
      </dsp:nvSpPr>
      <dsp:spPr>
        <a:xfrm>
          <a:off x="4268942" y="2888798"/>
          <a:ext cx="1344619" cy="2726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Система ДО в нормативных документах</a:t>
          </a:r>
          <a:endParaRPr lang="ru-RU" sz="18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68942" y="2888798"/>
        <a:ext cx="1344619" cy="2726037"/>
      </dsp:txXfrm>
    </dsp:sp>
    <dsp:sp modelId="{35E97706-A296-4268-80A1-57668793F3EA}">
      <dsp:nvSpPr>
        <dsp:cNvPr id="0" name=""/>
        <dsp:cNvSpPr/>
      </dsp:nvSpPr>
      <dsp:spPr>
        <a:xfrm>
          <a:off x="5670035" y="2888798"/>
          <a:ext cx="1344619" cy="2726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СанПин</a:t>
          </a:r>
          <a:endParaRPr lang="ru-RU" sz="18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70035" y="2888798"/>
        <a:ext cx="1344619" cy="2726037"/>
      </dsp:txXfrm>
    </dsp:sp>
    <dsp:sp modelId="{1F51098F-304B-4B2F-83E7-AD645E0488E9}">
      <dsp:nvSpPr>
        <dsp:cNvPr id="0" name=""/>
        <dsp:cNvSpPr/>
      </dsp:nvSpPr>
      <dsp:spPr>
        <a:xfrm>
          <a:off x="7071128" y="2888798"/>
          <a:ext cx="1344619" cy="2726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Правила и нормы охраны труда, жизни и здоровья детей</a:t>
          </a:r>
          <a:endParaRPr lang="ru-RU" sz="18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71128" y="2888798"/>
        <a:ext cx="1344619" cy="272603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212FF3-1319-4D41-B4AF-C24567FC9B5F}">
      <dsp:nvSpPr>
        <dsp:cNvPr id="0" name=""/>
        <dsp:cNvSpPr/>
      </dsp:nvSpPr>
      <dsp:spPr>
        <a:xfrm rot="16200000">
          <a:off x="1567" y="674008"/>
          <a:ext cx="3492294" cy="349229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C00000"/>
              </a:solidFill>
            </a:rPr>
            <a:t>Организация периодических курсов</a:t>
          </a:r>
          <a:endParaRPr lang="ru-RU" sz="2900" kern="1200" dirty="0">
            <a:solidFill>
              <a:srgbClr val="C00000"/>
            </a:solidFill>
          </a:endParaRPr>
        </a:p>
      </dsp:txBody>
      <dsp:txXfrm rot="16200000">
        <a:off x="1567" y="674008"/>
        <a:ext cx="3492294" cy="3492294"/>
      </dsp:txXfrm>
    </dsp:sp>
    <dsp:sp modelId="{34A84581-E94A-49A7-83F9-AD5A449155EE}">
      <dsp:nvSpPr>
        <dsp:cNvPr id="0" name=""/>
        <dsp:cNvSpPr/>
      </dsp:nvSpPr>
      <dsp:spPr>
        <a:xfrm rot="5400000">
          <a:off x="3730602" y="674008"/>
          <a:ext cx="3492294" cy="349229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C00000"/>
              </a:solidFill>
            </a:rPr>
            <a:t>Повышение оплаты труда</a:t>
          </a:r>
          <a:endParaRPr lang="ru-RU" sz="2900" kern="1200" dirty="0">
            <a:solidFill>
              <a:srgbClr val="C00000"/>
            </a:solidFill>
          </a:endParaRPr>
        </a:p>
      </dsp:txBody>
      <dsp:txXfrm rot="5400000">
        <a:off x="3730602" y="674008"/>
        <a:ext cx="3492294" cy="3492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E08496-0AF1-4E74-8FAE-1A4093333298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B2FB742-DFCC-4884-9D4E-6E4D2311C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780FA9-308D-42AA-BC8A-5606F2B27302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B3D4DE-CDFB-4E16-AE34-D6B094B98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ED12-386B-4016-9A2A-E5E44395900C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F720-CB01-4827-BCFA-0D90BD375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BB29-0E79-451E-AD45-07DC7217225D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5BD0-F5B6-44FC-A098-0CC76BC7E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C9A7-CDB9-4F44-9E3A-852D1A4609E7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E6F26-DDA5-4421-BAA7-54D1D82D4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2C0C4D-2823-4E3D-98ED-455C4349D043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DFB3E2-8572-4828-A0F1-FD5727939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EC4A-5571-481A-8642-21E6E065A2DE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C4064-4C6B-48BE-9F00-83F5C484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F5B0A0-15E6-4C6E-BCAF-D5A635EF821C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5E9B93-E348-4801-80FB-F0231BED8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8D0B-2866-45EC-AF59-A00373B6DBB0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99BD-508F-4337-B0C0-9FB1AFBD8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8A2F2D-F068-4AA4-8375-7385170C3203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146D50-6129-4E35-AE3D-33E5E66F0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67C9CF-3076-449A-AB98-165762B531C1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F0676D-E535-42DF-BF05-E37B650EC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B24A76-BB59-4F7B-8CB1-456C2AE0830F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ECEE5A-5AB4-49C2-9FD1-E837E6668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A695875F-3192-4F83-8DC9-EF79D92F6101}" type="datetimeFigureOut">
              <a:rPr lang="ru-RU"/>
              <a:pPr>
                <a:defRPr/>
              </a:pPr>
              <a:t>13.03.2019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3BEA54AA-8DD0-4632-9E68-205B8B356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1" r:id="rId2"/>
    <p:sldLayoutId id="2147484277" r:id="rId3"/>
    <p:sldLayoutId id="2147484272" r:id="rId4"/>
    <p:sldLayoutId id="2147484278" r:id="rId5"/>
    <p:sldLayoutId id="2147484273" r:id="rId6"/>
    <p:sldLayoutId id="2147484279" r:id="rId7"/>
    <p:sldLayoutId id="2147484280" r:id="rId8"/>
    <p:sldLayoutId id="2147484281" r:id="rId9"/>
    <p:sldLayoutId id="2147484274" r:id="rId10"/>
    <p:sldLayoutId id="21474842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464646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Calibri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995488" y="1268413"/>
            <a:ext cx="6392936" cy="30246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Ресурсный центр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 «Обеспечение качества дошкольного образования в условиях реализации ФГОС ДО: внутрифирменный мониторинг качества дошкольного образования»</a:t>
            </a:r>
            <a:r>
              <a:rPr lang="ru-RU" sz="31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31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</a:br>
            <a:endParaRPr lang="ru-RU" sz="3100" b="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14290"/>
            <a:ext cx="72477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Департамент образования мэрии города Ярославля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151" y="4437112"/>
            <a:ext cx="2495665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5220072" y="5085184"/>
            <a:ext cx="3763984" cy="115212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ru-RU" i="0" u="none" kern="1200" cap="none" spc="0" normalizeH="0" noProof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4437112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МДОУ «Детский сад № 75»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МДОУ «Детский сад № 93»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МДОУ «Детский сад № 182»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МДОУ «Детский сад № 40»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МДОУ «Детский сад № 107»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МДОУ «Детский сад № 72»</a:t>
            </a:r>
          </a:p>
          <a:p>
            <a:pPr algn="r"/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9935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Типовая должностная инструкция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094" y="1844824"/>
            <a:ext cx="8466906" cy="4800600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Младший воспитатель несет ответственность: 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за </a:t>
            </a:r>
            <a:r>
              <a:rPr lang="ru-RU" sz="3600" dirty="0" smtClean="0">
                <a:solidFill>
                  <a:srgbClr val="002060"/>
                </a:solidFill>
              </a:rPr>
              <a:t>сохранность жизни и здоровья каждого ребенка своей группы;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осуществляет </a:t>
            </a:r>
            <a:r>
              <a:rPr lang="ru-RU" sz="3600" dirty="0" smtClean="0">
                <a:solidFill>
                  <a:srgbClr val="002060"/>
                </a:solidFill>
              </a:rPr>
              <a:t>гигиенический уход за детьми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9935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Квалификационные требования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47800"/>
            <a:ext cx="8466906" cy="48006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Младший воспитатель должен знать</a:t>
            </a:r>
            <a:r>
              <a:rPr lang="ru-RU" sz="28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основы педагогики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психологии,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возрастной </a:t>
            </a:r>
            <a:r>
              <a:rPr lang="ru-RU" sz="2800" dirty="0" smtClean="0">
                <a:solidFill>
                  <a:srgbClr val="002060"/>
                </a:solidFill>
              </a:rPr>
              <a:t>физиологии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гигиены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врачебной медицинской помощи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прав ребенка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теории и методики воспитательной работы</a:t>
            </a:r>
            <a:r>
              <a:rPr lang="ru-RU" sz="2800" dirty="0" smtClean="0">
                <a:solidFill>
                  <a:srgbClr val="002060"/>
                </a:solidFill>
              </a:rPr>
              <a:t>;</a:t>
            </a:r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466906" cy="5843736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Младший воспитатель должен знать: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1. Инструкцию об охране жизни и здоровья детей.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2. Правила внутреннего трудового распорядка.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3. Возрастные и индивидуальные особенности детей дошкольного возраста, педагогические методы и приёмы организации их деятельности, руководство детьми и приемы воздействия на них.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4. Правила присмотра детей.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5. Режим дня.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6. Санитарно – гигиенические нормы поддержания помещений, оборудования, инвентаря.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7. Правила санитарии и гигиены.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6409"/>
            <a:ext cx="1403647" cy="13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2930" cy="92211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Формы повышения компетентности младших воспитателей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715245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83568" y="260648"/>
          <a:ext cx="828092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38914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Качественное исполнение должностных обязанностей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299942" cy="57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46042"/>
            <a:ext cx="4283968" cy="571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8106866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повышения профессиональной компетентности младших воспитателей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6409"/>
            <a:ext cx="1403647" cy="13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922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совершенствование  психолого-педагогической компетентности младших воспитателей ДОУ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3118" y="2057400"/>
            <a:ext cx="8250882" cy="432392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Задачи:</a:t>
            </a:r>
          </a:p>
          <a:p>
            <a:pPr lvl="0"/>
            <a:r>
              <a:rPr lang="ru-RU" sz="2400" dirty="0" smtClean="0"/>
              <a:t>Познакомить младших воспитателей ДОУ с нормативно-правовым обеспечением деятельности по охране жизни и здоровья ребенка.</a:t>
            </a:r>
          </a:p>
          <a:p>
            <a:pPr lvl="0"/>
            <a:r>
              <a:rPr lang="ru-RU" sz="2400" dirty="0" smtClean="0"/>
              <a:t>Формировать необходимые знания об организации образовательного процесса в ДОУ в соответствии с требованиями ФГОС дошкольного образования.</a:t>
            </a:r>
          </a:p>
          <a:p>
            <a:pPr lvl="0"/>
            <a:r>
              <a:rPr lang="ru-RU" sz="2400" dirty="0" smtClean="0"/>
              <a:t>Познакомить младших воспитателей с их ролью и функциями в организации образовательного процесса в группе. </a:t>
            </a: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877272"/>
            <a:ext cx="101102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877272"/>
            <a:ext cx="101102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Схема 5"/>
          <p:cNvGraphicFramePr/>
          <p:nvPr/>
        </p:nvGraphicFramePr>
        <p:xfrm>
          <a:off x="395536" y="476672"/>
          <a:ext cx="84249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877272"/>
            <a:ext cx="101102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 descr="http://dou35.aprec.ru/wp-content/uploads/2016/11/seminar-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3707903" cy="2780928"/>
          </a:xfrm>
          <a:prstGeom prst="rect">
            <a:avLst/>
          </a:prstGeom>
          <a:noFill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970" y="3356992"/>
            <a:ext cx="5085494" cy="324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139952" y="1124744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Обучающие семинары </a:t>
            </a:r>
          </a:p>
          <a:p>
            <a:pPr lvl="0" algn="ctr"/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Метеновой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Н.М.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403648" y="1556792"/>
            <a:ext cx="7164288" cy="34559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</a:b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Семинар-практикум</a:t>
            </a:r>
            <a:b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«Управленческая политика качества работы: </a:t>
            </a:r>
            <a:r>
              <a:rPr lang="ru-RU" sz="3100" b="1" dirty="0" smtClean="0">
                <a:solidFill>
                  <a:srgbClr val="002060"/>
                </a:solidFill>
              </a:rPr>
              <a:t>повышение профессиональной компетентности младших воспитателей»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</a:br>
            <a:endParaRPr lang="ru-RU" sz="5400" b="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14290"/>
            <a:ext cx="72477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«Детский сад № 75»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6962"/>
            <a:ext cx="2423657" cy="23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5220072" y="5085184"/>
            <a:ext cx="3763984" cy="115212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ru-RU" i="0" u="none" kern="1200" cap="none" spc="0" normalizeH="0" noProof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437112"/>
            <a:ext cx="4067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Заведующий МДОУ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«Детский сад № 75»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 Львова О.А.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Старший воспитатель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Колесова Е.Н.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Учитель-логопед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Челина</a:t>
            </a:r>
            <a:r>
              <a:rPr lang="ru-RU" dirty="0" smtClean="0">
                <a:solidFill>
                  <a:srgbClr val="002060"/>
                </a:solidFill>
              </a:rPr>
              <a:t> Е.Н.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761" y="1556792"/>
            <a:ext cx="9188761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Конкурс среди сотрудников ДОУ </a:t>
            </a:r>
            <a:r>
              <a:rPr lang="ru-RU" dirty="0" smtClean="0">
                <a:solidFill>
                  <a:srgbClr val="C00000"/>
                </a:solidFill>
              </a:rPr>
              <a:t>«Мир моих увлечений»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Творческий конкурс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«Осенний калейдоскоп»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276872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85448"/>
            <a:ext cx="2915816" cy="527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7541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Городской к</a:t>
            </a:r>
            <a:r>
              <a:rPr lang="ru-RU" sz="2800" dirty="0" smtClean="0">
                <a:solidFill>
                  <a:srgbClr val="002060"/>
                </a:solidFill>
              </a:rPr>
              <a:t>онкурс профессионального мастерства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«Лучший в профессии»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57400"/>
            <a:ext cx="72008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386786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Помощь в оформлении групп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3956" y="3977680"/>
            <a:ext cx="59900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3813888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884716"/>
            <a:ext cx="2232248" cy="297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38678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Помощь в организации образовательной деятельности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88761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38678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Помощь в организации образовательной деятельности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19193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046" y="1268760"/>
            <a:ext cx="419193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38678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Помощь в проведении праздников и развлечений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8028384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38678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Помощь в проведении праздников и развлечений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515966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620688"/>
            <a:ext cx="246340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386786" cy="108012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Актуальные вопросы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187624" y="1628800"/>
          <a:ext cx="722446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9935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ПРАКТИКУМ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https://pdds40.edumsko.ru/uploads/3000/2883/section/196606/sovet.png?15125856122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7133431" cy="4762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9087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Качество образования</a:t>
            </a:r>
            <a:endParaRPr lang="ru-RU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5576" y="980728"/>
            <a:ext cx="2664296" cy="13681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19872" y="980728"/>
            <a:ext cx="2520280" cy="136815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052736"/>
            <a:ext cx="2592288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79512" y="2708920"/>
            <a:ext cx="2808312" cy="158417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 КАЧЕСТВА ОБРАЗОВАНИЯ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28184" y="2780928"/>
            <a:ext cx="2736304" cy="158417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КАЧЕСТВА ОБРАЗОВАНИЯ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15616" y="5013176"/>
            <a:ext cx="3240360" cy="158417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НАДЗОРА И КОНРОЛЯ, АУДИТЫ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75856" y="2564904"/>
            <a:ext cx="2736304" cy="22322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КАЧЕСТВОМ ОБРАЗОВАНИЯ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860032" y="4941168"/>
            <a:ext cx="3312368" cy="158417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КОМПЛЕКСНОЕ ПЛАНИРОВАНИЕ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ДОУ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Двойная стрелка вверх/вниз 17"/>
          <p:cNvSpPr/>
          <p:nvPr/>
        </p:nvSpPr>
        <p:spPr>
          <a:xfrm>
            <a:off x="4572000" y="2132856"/>
            <a:ext cx="288032" cy="7200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верх/вниз 18"/>
          <p:cNvSpPr/>
          <p:nvPr/>
        </p:nvSpPr>
        <p:spPr>
          <a:xfrm>
            <a:off x="7380312" y="2204864"/>
            <a:ext cx="288032" cy="7200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верх/вниз 19"/>
          <p:cNvSpPr/>
          <p:nvPr/>
        </p:nvSpPr>
        <p:spPr>
          <a:xfrm>
            <a:off x="1547664" y="2132856"/>
            <a:ext cx="288032" cy="7200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верх/вниз 20"/>
          <p:cNvSpPr/>
          <p:nvPr/>
        </p:nvSpPr>
        <p:spPr>
          <a:xfrm>
            <a:off x="1547664" y="4365104"/>
            <a:ext cx="288032" cy="8640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верх/вниз 21"/>
          <p:cNvSpPr/>
          <p:nvPr/>
        </p:nvSpPr>
        <p:spPr>
          <a:xfrm>
            <a:off x="7308304" y="4437112"/>
            <a:ext cx="288032" cy="7200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верх/вниз 22"/>
          <p:cNvSpPr/>
          <p:nvPr/>
        </p:nvSpPr>
        <p:spPr>
          <a:xfrm>
            <a:off x="3563888" y="4437112"/>
            <a:ext cx="288032" cy="7920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верх/вниз 23"/>
          <p:cNvSpPr/>
          <p:nvPr/>
        </p:nvSpPr>
        <p:spPr>
          <a:xfrm>
            <a:off x="5292080" y="4509120"/>
            <a:ext cx="288032" cy="7200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C00000"/>
                </a:solidFill>
              </a:rPr>
              <a:t>РЕФЛЕКСИЯ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  <p:pic>
        <p:nvPicPr>
          <p:cNvPr id="37890" name="Picture 2" descr="https://prikolnye-kartinki.ru/img/picture/Oct/25/85c9d297271999946d7d5cef157865ac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24744"/>
            <a:ext cx="2700300" cy="2880320"/>
          </a:xfrm>
          <a:prstGeom prst="rect">
            <a:avLst/>
          </a:prstGeom>
          <a:noFill/>
        </p:spPr>
      </p:pic>
      <p:pic>
        <p:nvPicPr>
          <p:cNvPr id="37894" name="Picture 6" descr="http://gooddailyquotes.com/images/429881/igg_thought_cloud_clip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6234586" cy="4077072"/>
          </a:xfrm>
          <a:prstGeom prst="rect">
            <a:avLst/>
          </a:prstGeom>
          <a:noFill/>
        </p:spPr>
      </p:pic>
      <p:pic>
        <p:nvPicPr>
          <p:cNvPr id="37896" name="Picture 8" descr="https://www.prostir.ua/wp-content/uploads/2015/02/4389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068960"/>
            <a:ext cx="1391174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Пользователь\Рабочий стол\Колесова Е. Н\эмблема ДОУ\эмблеи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628800"/>
            <a:ext cx="2576328" cy="219426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836712"/>
            <a:ext cx="7386614" cy="552124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>
            <a:prstTxWarp prst="textArchUp">
              <a:avLst>
                <a:gd name="adj" fmla="val 9886199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>
                  <a:solidFill>
                    <a:schemeClr val="accent2"/>
                  </a:solidFill>
                </a:ln>
                <a:solidFill>
                  <a:srgbClr val="FF3300"/>
                </a:solidFill>
              </a:rPr>
              <a:t>Благодарим  ЗА ВНИМАНИЕ!</a:t>
            </a:r>
            <a:endParaRPr lang="ru-RU" sz="4000" b="1" dirty="0">
              <a:ln>
                <a:solidFill>
                  <a:schemeClr val="accent2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4005064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Заведующий МДОУ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«Детский сад № 75»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Львова Ольга Анатольевна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(4852) 30-34-14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Почта: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yardou075@yandex.ru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ул. Салтыкова-Щедрина, 40-а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06866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Кадровая политика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руководителя ДОУ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к\Desktop\Колесова\РАБОТА с младшими воспитателями\фото\компоненты кадров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39652"/>
            <a:ext cx="7848872" cy="5418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Колесова\РАБОТА с младшими воспитателями\фото\Модель взаимодействия сотрудников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29" y="188640"/>
            <a:ext cx="9038863" cy="6592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Колесова\РАБОТА с младшими воспитателями\фото\Сухомлин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пк\Desktop\Колесова\РАБОТА с младшими воспитателями\фото\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2" y="0"/>
            <a:ext cx="91564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34858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Нормативно-правовое обеспечение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610922" cy="4979640"/>
          </a:xfrm>
        </p:spPr>
        <p:txBody>
          <a:bodyPr/>
          <a:lstStyle/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Конвенция о защите прав человека и основных свобод;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Конвенция о правах ребенка;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Конституция РФ;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Трудовой Кодекс РФ;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29.12.2012 №273-ФЗ «Об образовании в Российской Федерации»;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образования. Приказ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 от 17.10.2013 №1155;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 врача Российской Федерации от 15.05.2013 №26 г. Москва «Об утверждении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2.4.1.3049-13 «Санитарно-эпидемиологические требования к устройству, содержанию и организации режима работы дошкольных образовательных организаций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Локальные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акты ДОУ (Устав, коллективный договор, правила внутреннего трудового распорядка, трудовой договор, должностная инструкция).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92211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Основные положения должностной инструкции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47800"/>
            <a:ext cx="8466906" cy="4800600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санитарно-гигиенических условий для жизнедеятельности детей в закрепленном за ним групповом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помещении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благоприятного эмоционально-психологического климата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детском и взрослом коллективе, выполняя правила этических и педагогических норм.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охраны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жизни и здоровья воспитанников во время воспитательно-образовательного процесса.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работе по профилактике отклоняющегося поведения, вредных привычек у воспитанников. 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6233</TotalTime>
  <Words>627</Words>
  <Application>Microsoft Office PowerPoint</Application>
  <PresentationFormat>Экран (4:3)</PresentationFormat>
  <Paragraphs>115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 Ресурсный центр  «Обеспечение качества дошкольного образования в условиях реализации ФГОС ДО: внутрифирменный мониторинг качества дошкольного образования» </vt:lpstr>
      <vt:lpstr> Семинар-практикум «Управленческая политика качества работы: повышение профессиональной компетентности младших воспитателей»  </vt:lpstr>
      <vt:lpstr>Качество образования</vt:lpstr>
      <vt:lpstr>Кадровая политика  руководителя ДОУ</vt:lpstr>
      <vt:lpstr>Слайд 5</vt:lpstr>
      <vt:lpstr>Слайд 6</vt:lpstr>
      <vt:lpstr>Слайд 7</vt:lpstr>
      <vt:lpstr>Нормативно-правовое обеспечение</vt:lpstr>
      <vt:lpstr>Основные положения должностной инструкции</vt:lpstr>
      <vt:lpstr>Типовая должностная инструкция</vt:lpstr>
      <vt:lpstr>Квалификационные требования</vt:lpstr>
      <vt:lpstr>Слайд 12</vt:lpstr>
      <vt:lpstr>Формы повышения компетентности младших воспитателей</vt:lpstr>
      <vt:lpstr>Слайд 14</vt:lpstr>
      <vt:lpstr>Качественное исполнение должностных обязанностей</vt:lpstr>
      <vt:lpstr>Реализация программы повышения профессиональной компетентности младших воспитателей</vt:lpstr>
      <vt:lpstr> Цель: совершенствование  психолого-педагогической компетентности младших воспитателей ДОУ </vt:lpstr>
      <vt:lpstr>Слайд 18</vt:lpstr>
      <vt:lpstr>Слайд 19</vt:lpstr>
      <vt:lpstr>Конкурс среди сотрудников ДОУ «Мир моих увлечений»</vt:lpstr>
      <vt:lpstr>Творческий конкурс  «Осенний калейдоскоп»</vt:lpstr>
      <vt:lpstr>Городской конкурс профессионального мастерства «Лучший в профессии»</vt:lpstr>
      <vt:lpstr>Помощь в оформлении групп</vt:lpstr>
      <vt:lpstr>Помощь в организации образовательной деятельности </vt:lpstr>
      <vt:lpstr>Помощь в организации образовательной деятельности </vt:lpstr>
      <vt:lpstr>Помощь в проведении праздников и развлечений</vt:lpstr>
      <vt:lpstr>Помощь в проведении праздников и развлечений</vt:lpstr>
      <vt:lpstr>Актуальные вопросы</vt:lpstr>
      <vt:lpstr>ПРАКТИКУМ</vt:lpstr>
      <vt:lpstr>РЕФЛЕКСИЯ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мэрии города Ярославля   Муниципальное дошкольное образовательное учреждение  детский сад общеразвивающего вида № 75   Инновационный проект «ОРИЕНТИР»</dc:title>
  <dc:creator>Елена</dc:creator>
  <cp:lastModifiedBy>пк</cp:lastModifiedBy>
  <cp:revision>606</cp:revision>
  <dcterms:modified xsi:type="dcterms:W3CDTF">2019-03-13T11:34:18Z</dcterms:modified>
</cp:coreProperties>
</file>